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280920" cy="5976664"/>
          </a:xfrm>
        </p:spPr>
        <p:txBody>
          <a:bodyPr>
            <a:normAutofit fontScale="92500"/>
          </a:bodyPr>
          <a:lstStyle/>
          <a:p>
            <a:pPr algn="ctr"/>
            <a:r>
              <a:rPr lang="uz-Cyrl-UZ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O‘ZBEKISTON RESPUBLIKASI OLIY VA O‘RTA MAXSUS TA’LIM VAZIRLIGI</a:t>
            </a:r>
            <a:r>
              <a:rPr lang="ru-RU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z-Cyrl-UZ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TOSHKENT TO’QIMACHILIK VA YENGIL SANOAT INSTITUTI</a:t>
            </a:r>
            <a:r>
              <a:rPr lang="ru-RU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z-Latn-UZ" sz="3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b="1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o’qimachilik</a:t>
            </a:r>
            <a:r>
              <a:rPr lang="en-US" sz="3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sanoat</a:t>
            </a:r>
            <a:r>
              <a:rPr lang="uz-Latn-UZ" sz="3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texnologiyasi</a:t>
            </a:r>
            <a:r>
              <a:rPr lang="en-US" sz="3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fakulteti</a:t>
            </a:r>
            <a:r>
              <a:rPr lang="en-US" sz="3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Kimyo</a:t>
            </a:r>
            <a:r>
              <a:rPr lang="en-US" sz="3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kafedrasi</a:t>
            </a:r>
            <a:r>
              <a:rPr lang="en-US" sz="3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kern="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uz-Cyrl-UZ" sz="3600" b="1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b="1" kern="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Alkenlar</a:t>
            </a:r>
            <a:r>
              <a:rPr lang="en-US" sz="3600" b="1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kern="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Etilenning</a:t>
            </a:r>
            <a:r>
              <a:rPr lang="en-US" sz="3600" b="1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olinish</a:t>
            </a:r>
            <a:r>
              <a:rPr lang="en-US" sz="3600" b="1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b="1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xossalari</a:t>
            </a:r>
            <a:r>
              <a:rPr lang="en-US" sz="3600" b="1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kern="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Alkinlar</a:t>
            </a:r>
            <a:r>
              <a:rPr lang="en-US" sz="3600" b="1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kern="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Asetilenni</a:t>
            </a:r>
            <a:r>
              <a:rPr lang="en-US" sz="3600" b="1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olinishi</a:t>
            </a:r>
            <a:r>
              <a:rPr lang="en-US" sz="3600" b="1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b="1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xossalari</a:t>
            </a:r>
            <a:r>
              <a:rPr lang="en-US" sz="3600" b="1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1638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229600" cy="6048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Laboratoriyada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Olinishi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+ 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marL="0" indent="0" algn="ctr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C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Xossalari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C═CH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+Br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Br-CH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═CH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+KMnO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(OH)-CH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(OH)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+KOH +MnO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buNone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Yonish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reaksialari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CO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CO +H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714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Laboratoriyada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olinishi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CaC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→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(OH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C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Xossalari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HC≡CH +Br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CHBr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-CHBr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 ≡CH +KMnO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CH(O)-CH(O) +KOH +MnO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buNone/>
            </a:pP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Yonish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reaksialari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CO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</a:p>
          <a:p>
            <a:pPr marL="0" indent="0">
              <a:buNone/>
            </a:pP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32006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</TotalTime>
  <Words>125</Words>
  <Application>Microsoft Office PowerPoint</Application>
  <PresentationFormat>Экран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7</cp:revision>
  <dcterms:created xsi:type="dcterms:W3CDTF">2023-04-13T07:55:43Z</dcterms:created>
  <dcterms:modified xsi:type="dcterms:W3CDTF">2023-03-25T07:32:57Z</dcterms:modified>
</cp:coreProperties>
</file>