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80" r:id="rId23"/>
    <p:sldId id="278" r:id="rId24"/>
    <p:sldId id="279" r:id="rId25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95010-44A7-4ACE-B534-50EC057F33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D9E6-0292-464D-8772-AB42C8348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3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31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1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0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4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54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7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9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3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8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552D3-6163-4FA5-98EB-D60042992067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8320-478A-4CC0-9DDA-1721618FC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4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66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3-МАВЗУ</a:t>
            </a:r>
            <a:r>
              <a:rPr lang="ru-RU" b="1" dirty="0"/>
              <a:t>. </a:t>
            </a:r>
            <a:r>
              <a:rPr lang="ru-RU" b="1" dirty="0" err="1"/>
              <a:t>Саноат</a:t>
            </a:r>
            <a:r>
              <a:rPr lang="ru-RU" b="1" dirty="0"/>
              <a:t> </a:t>
            </a:r>
            <a:r>
              <a:rPr lang="ru-RU" b="1" dirty="0" err="1"/>
              <a:t>ишлаб</a:t>
            </a:r>
            <a:r>
              <a:rPr lang="ru-RU" b="1" dirty="0"/>
              <a:t> </a:t>
            </a:r>
            <a:r>
              <a:rPr lang="ru-RU" b="1" dirty="0" err="1"/>
              <a:t>чиқаришининг</a:t>
            </a:r>
            <a:r>
              <a:rPr lang="ru-RU" b="1" dirty="0"/>
              <a:t> </a:t>
            </a:r>
            <a:r>
              <a:rPr lang="ru-RU" b="1" dirty="0" err="1"/>
              <a:t>асосий</a:t>
            </a:r>
            <a:r>
              <a:rPr lang="ru-RU" b="1" dirty="0"/>
              <a:t> </a:t>
            </a:r>
            <a:r>
              <a:rPr lang="ru-RU" b="1" dirty="0" err="1" smtClean="0"/>
              <a:t>воситалари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</a:t>
            </a:r>
            <a:r>
              <a:rPr lang="ru-RU" b="1" dirty="0" err="1"/>
              <a:t>ишлаб</a:t>
            </a:r>
            <a:r>
              <a:rPr lang="ru-RU" b="1" dirty="0"/>
              <a:t> </a:t>
            </a:r>
            <a:r>
              <a:rPr lang="ru-RU" b="1" dirty="0" err="1"/>
              <a:t>чиқариш</a:t>
            </a:r>
            <a:r>
              <a:rPr lang="ru-RU" b="1" dirty="0"/>
              <a:t> </a:t>
            </a:r>
            <a:r>
              <a:rPr lang="ru-RU" b="1" dirty="0" err="1" smtClean="0"/>
              <a:t>қувватлари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40" y="1564640"/>
            <a:ext cx="11907520" cy="5293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/>
              <a:t>Режа:</a:t>
            </a:r>
            <a:endParaRPr lang="ru-RU" sz="3600" dirty="0"/>
          </a:p>
          <a:p>
            <a:r>
              <a:rPr lang="ru-RU" sz="3600" b="1" dirty="0" smtClean="0"/>
              <a:t>3.1. </a:t>
            </a:r>
            <a:r>
              <a:rPr lang="ru-RU" sz="3600" b="1" dirty="0" err="1" smtClean="0"/>
              <a:t>Асосий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воситаларнинг</a:t>
            </a:r>
            <a:r>
              <a:rPr lang="ru-RU" sz="3600" b="1" dirty="0" smtClean="0"/>
              <a:t> </a:t>
            </a:r>
            <a:r>
              <a:rPr lang="ru-RU" sz="3600" b="1" dirty="0" err="1"/>
              <a:t>иқтисодий</a:t>
            </a:r>
            <a:r>
              <a:rPr lang="ru-RU" sz="3600" b="1" dirty="0"/>
              <a:t> </a:t>
            </a:r>
            <a:r>
              <a:rPr lang="ru-RU" sz="3600" b="1" dirty="0" err="1"/>
              <a:t>моҳияти</a:t>
            </a:r>
            <a:r>
              <a:rPr lang="ru-RU" sz="3600" b="1" dirty="0"/>
              <a:t> </a:t>
            </a:r>
            <a:r>
              <a:rPr lang="ru-RU" sz="3600" b="1" dirty="0" err="1"/>
              <a:t>ва</a:t>
            </a:r>
            <a:r>
              <a:rPr lang="ru-RU" sz="3600" b="1" dirty="0"/>
              <a:t> </a:t>
            </a:r>
            <a:r>
              <a:rPr lang="ru-RU" sz="3600" b="1" dirty="0" err="1" smtClean="0"/>
              <a:t>аҳамияти</a:t>
            </a:r>
            <a:r>
              <a:rPr lang="ru-RU" sz="3600" b="1" dirty="0"/>
              <a:t>, </a:t>
            </a:r>
            <a:r>
              <a:rPr lang="ru-RU" sz="3600" b="1" dirty="0" err="1"/>
              <a:t>таркиби</a:t>
            </a:r>
            <a:r>
              <a:rPr lang="ru-RU" sz="3600" b="1" dirty="0"/>
              <a:t> </a:t>
            </a:r>
            <a:r>
              <a:rPr lang="ru-RU" sz="3600" b="1" dirty="0" err="1"/>
              <a:t>ва</a:t>
            </a:r>
            <a:r>
              <a:rPr lang="ru-RU" sz="3600" b="1" dirty="0"/>
              <a:t> </a:t>
            </a:r>
            <a:r>
              <a:rPr lang="ru-RU" sz="3600" b="1" dirty="0" err="1"/>
              <a:t>тузилиши</a:t>
            </a:r>
            <a:r>
              <a:rPr lang="ru-RU" sz="3600" b="1" dirty="0"/>
              <a:t> </a:t>
            </a:r>
            <a:endParaRPr lang="ru-RU" sz="3600" dirty="0"/>
          </a:p>
          <a:p>
            <a:r>
              <a:rPr lang="ru-RU" sz="3600" b="1" dirty="0" smtClean="0"/>
              <a:t>3.2</a:t>
            </a:r>
            <a:r>
              <a:rPr lang="ru-RU" sz="3600" b="1" dirty="0"/>
              <a:t>. </a:t>
            </a:r>
            <a:r>
              <a:rPr lang="ru-RU" sz="3600" b="1" dirty="0" err="1"/>
              <a:t>Асосий</a:t>
            </a:r>
            <a:r>
              <a:rPr lang="ru-RU" sz="3600" b="1" dirty="0"/>
              <a:t> </a:t>
            </a:r>
            <a:r>
              <a:rPr lang="ru-RU" sz="3600" b="1" dirty="0" err="1" smtClean="0"/>
              <a:t>воситаларни</a:t>
            </a:r>
            <a:r>
              <a:rPr lang="ru-RU" sz="3600" b="1" dirty="0" smtClean="0"/>
              <a:t> </a:t>
            </a:r>
            <a:r>
              <a:rPr lang="ru-RU" sz="3600" b="1" dirty="0" err="1"/>
              <a:t>баҳолаш</a:t>
            </a:r>
            <a:r>
              <a:rPr lang="ru-RU" sz="3600" b="1" dirty="0"/>
              <a:t> </a:t>
            </a:r>
            <a:endParaRPr lang="ru-RU" sz="3600" dirty="0"/>
          </a:p>
          <a:p>
            <a:r>
              <a:rPr lang="ru-RU" sz="3600" b="1" dirty="0" smtClean="0"/>
              <a:t>3.3</a:t>
            </a:r>
            <a:r>
              <a:rPr lang="ru-RU" sz="3600" b="1" dirty="0"/>
              <a:t>. </a:t>
            </a:r>
            <a:r>
              <a:rPr lang="ru-RU" sz="3600" b="1" dirty="0" err="1"/>
              <a:t>Асосий</a:t>
            </a:r>
            <a:r>
              <a:rPr lang="ru-RU" sz="3600" b="1" dirty="0"/>
              <a:t> </a:t>
            </a:r>
            <a:r>
              <a:rPr lang="ru-RU" sz="3600" b="1" dirty="0" err="1" smtClean="0"/>
              <a:t>воситаларнинг</a:t>
            </a:r>
            <a:r>
              <a:rPr lang="ru-RU" sz="3600" b="1" dirty="0" smtClean="0"/>
              <a:t> </a:t>
            </a:r>
            <a:r>
              <a:rPr lang="ru-RU" sz="3600" b="1" dirty="0" err="1"/>
              <a:t>эскириши</a:t>
            </a:r>
            <a:r>
              <a:rPr lang="ru-RU" sz="3600" b="1" dirty="0"/>
              <a:t> </a:t>
            </a:r>
            <a:r>
              <a:rPr lang="ru-RU" sz="3600" b="1" dirty="0" err="1"/>
              <a:t>ва</a:t>
            </a:r>
            <a:r>
              <a:rPr lang="ru-RU" sz="3600" b="1" dirty="0"/>
              <a:t> </a:t>
            </a:r>
            <a:r>
              <a:rPr lang="ru-RU" sz="3600" b="1" dirty="0" err="1"/>
              <a:t>амортизацияси</a:t>
            </a:r>
            <a:r>
              <a:rPr lang="ru-RU" sz="3600" b="1" dirty="0"/>
              <a:t> </a:t>
            </a:r>
            <a:endParaRPr lang="ru-RU" sz="3600" dirty="0"/>
          </a:p>
          <a:p>
            <a:r>
              <a:rPr lang="ru-RU" sz="3600" b="1" dirty="0" smtClean="0"/>
              <a:t>3.4</a:t>
            </a:r>
            <a:r>
              <a:rPr lang="ru-RU" sz="3600" b="1" dirty="0"/>
              <a:t>. </a:t>
            </a:r>
            <a:r>
              <a:rPr lang="ru-RU" sz="3600" b="1" dirty="0" err="1"/>
              <a:t>Асосий</a:t>
            </a:r>
            <a:r>
              <a:rPr lang="ru-RU" sz="3600" b="1" dirty="0"/>
              <a:t> </a:t>
            </a:r>
            <a:r>
              <a:rPr lang="ru-RU" sz="3600" b="1" dirty="0" err="1" smtClean="0"/>
              <a:t>воситалардан</a:t>
            </a:r>
            <a:r>
              <a:rPr lang="ru-RU" sz="3600" b="1" dirty="0" smtClean="0"/>
              <a:t> </a:t>
            </a:r>
            <a:r>
              <a:rPr lang="ru-RU" sz="3600" b="1" dirty="0" err="1"/>
              <a:t>фойдаланиш</a:t>
            </a:r>
            <a:r>
              <a:rPr lang="ru-RU" sz="3600" b="1" dirty="0"/>
              <a:t> </a:t>
            </a:r>
            <a:r>
              <a:rPr lang="ru-RU" sz="3600" b="1" dirty="0" err="1"/>
              <a:t>кўрсаткичлари</a:t>
            </a:r>
            <a:r>
              <a:rPr lang="ru-RU" sz="3600" b="1" dirty="0"/>
              <a:t> </a:t>
            </a:r>
            <a:endParaRPr lang="ru-RU" sz="3600" dirty="0"/>
          </a:p>
          <a:p>
            <a:r>
              <a:rPr lang="ru-RU" sz="3600" b="1" dirty="0" smtClean="0"/>
              <a:t>3.5</a:t>
            </a:r>
            <a:r>
              <a:rPr lang="ru-RU" sz="3600" b="1" dirty="0"/>
              <a:t>. </a:t>
            </a:r>
            <a:r>
              <a:rPr lang="ru-RU" sz="3600" b="1" dirty="0" err="1"/>
              <a:t>Ишлаб</a:t>
            </a:r>
            <a:r>
              <a:rPr lang="ru-RU" sz="3600" b="1" dirty="0"/>
              <a:t> </a:t>
            </a:r>
            <a:r>
              <a:rPr lang="ru-RU" sz="3600" b="1" dirty="0" err="1"/>
              <a:t>чиқариш</a:t>
            </a:r>
            <a:r>
              <a:rPr lang="ru-RU" sz="3600" b="1" dirty="0"/>
              <a:t> </a:t>
            </a:r>
            <a:r>
              <a:rPr lang="ru-RU" sz="3600" b="1" dirty="0" err="1"/>
              <a:t>қувватлари</a:t>
            </a:r>
            <a:r>
              <a:rPr lang="ru-RU" sz="3600" b="1" dirty="0"/>
              <a:t> </a:t>
            </a:r>
            <a:r>
              <a:rPr lang="ru-RU" sz="3600" b="1" dirty="0" err="1"/>
              <a:t>ва</a:t>
            </a:r>
            <a:r>
              <a:rPr lang="ru-RU" sz="3600" b="1" dirty="0"/>
              <a:t> </a:t>
            </a:r>
            <a:r>
              <a:rPr lang="ru-RU" sz="3600" b="1" dirty="0" err="1"/>
              <a:t>улардан</a:t>
            </a:r>
            <a:r>
              <a:rPr lang="ru-RU" sz="3600" b="1" dirty="0"/>
              <a:t> </a:t>
            </a:r>
            <a:r>
              <a:rPr lang="ru-RU" sz="3600" b="1" dirty="0" err="1" smtClean="0"/>
              <a:t>фойдаланишни</a:t>
            </a:r>
            <a:r>
              <a:rPr lang="ru-RU" sz="3600" b="1" dirty="0" smtClean="0"/>
              <a:t> </a:t>
            </a:r>
            <a:r>
              <a:rPr lang="ru-RU" sz="3600" b="1" dirty="0" err="1"/>
              <a:t>яхшилаш</a:t>
            </a:r>
            <a:r>
              <a:rPr lang="ru-RU" sz="3600" b="1" dirty="0"/>
              <a:t> </a:t>
            </a:r>
            <a:r>
              <a:rPr lang="ru-RU" sz="3600" b="1" dirty="0" err="1"/>
              <a:t>йўллари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2317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1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914400"/>
            <a:ext cx="11582400" cy="5262563"/>
          </a:xfrm>
        </p:spPr>
        <p:txBody>
          <a:bodyPr>
            <a:normAutofit/>
          </a:bodyPr>
          <a:lstStyle/>
          <a:p>
            <a:r>
              <a:rPr lang="ru-RU" sz="4000" b="1" dirty="0" err="1"/>
              <a:t>Қолдиқ</a:t>
            </a:r>
            <a:r>
              <a:rPr lang="ru-RU" sz="4000" b="1" dirty="0"/>
              <a:t> </a:t>
            </a:r>
            <a:r>
              <a:rPr lang="ru-RU" sz="4000" b="1" dirty="0" err="1"/>
              <a:t>қиймати</a:t>
            </a:r>
            <a:r>
              <a:rPr lang="ru-RU" sz="4000" b="1" dirty="0"/>
              <a:t> </a:t>
            </a:r>
            <a:r>
              <a:rPr lang="ru-RU" sz="4000" b="1" dirty="0" err="1"/>
              <a:t>бўйича</a:t>
            </a:r>
            <a:r>
              <a:rPr lang="ru-RU" sz="4000" dirty="0"/>
              <a:t> -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 smtClean="0"/>
              <a:t>воситаларнинг</a:t>
            </a:r>
            <a:r>
              <a:rPr lang="ru-RU" sz="4000" dirty="0" smtClean="0"/>
              <a:t> </a:t>
            </a:r>
            <a:r>
              <a:rPr lang="ru-RU" sz="4000" dirty="0" err="1"/>
              <a:t>эскиришини</a:t>
            </a:r>
            <a:r>
              <a:rPr lang="ru-RU" sz="4000" dirty="0"/>
              <a:t> </a:t>
            </a:r>
            <a:r>
              <a:rPr lang="ru-RU" sz="4000" dirty="0" err="1"/>
              <a:t>инобатга</a:t>
            </a:r>
            <a:r>
              <a:rPr lang="ru-RU" sz="4000" dirty="0"/>
              <a:t> </a:t>
            </a:r>
            <a:r>
              <a:rPr lang="ru-RU" sz="4000" dirty="0" err="1"/>
              <a:t>олган</a:t>
            </a:r>
            <a:r>
              <a:rPr lang="ru-RU" sz="4000" dirty="0"/>
              <a:t> </a:t>
            </a:r>
            <a:r>
              <a:rPr lang="ru-RU" sz="4000" dirty="0" err="1"/>
              <a:t>ҳолда</a:t>
            </a:r>
            <a:r>
              <a:rPr lang="ru-RU" sz="4000" dirty="0"/>
              <a:t>, </a:t>
            </a:r>
            <a:r>
              <a:rPr lang="ru-RU" sz="4000" dirty="0" err="1"/>
              <a:t>бирламчи</a:t>
            </a:r>
            <a:r>
              <a:rPr lang="ru-RU" sz="4000" dirty="0"/>
              <a:t>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қайта</a:t>
            </a:r>
            <a:r>
              <a:rPr lang="ru-RU" sz="4000" dirty="0"/>
              <a:t> </a:t>
            </a:r>
            <a:r>
              <a:rPr lang="ru-RU" sz="4000" dirty="0" err="1"/>
              <a:t>тиклаш</a:t>
            </a:r>
            <a:r>
              <a:rPr lang="ru-RU" sz="4000" dirty="0"/>
              <a:t> </a:t>
            </a:r>
            <a:r>
              <a:rPr lang="ru-RU" sz="4000" dirty="0" err="1"/>
              <a:t>қийматлари</a:t>
            </a:r>
            <a:r>
              <a:rPr lang="ru-RU" sz="4000" dirty="0"/>
              <a:t> </a:t>
            </a:r>
            <a:r>
              <a:rPr lang="ru-RU" sz="4000" dirty="0" err="1"/>
              <a:t>ўртасидаги</a:t>
            </a:r>
            <a:r>
              <a:rPr lang="ru-RU" sz="4000" dirty="0"/>
              <a:t> </a:t>
            </a:r>
            <a:r>
              <a:rPr lang="ru-RU" sz="4000" dirty="0" err="1"/>
              <a:t>фарқ</a:t>
            </a:r>
            <a:r>
              <a:rPr lang="ru-RU" sz="4000" dirty="0"/>
              <a:t> </a:t>
            </a:r>
            <a:r>
              <a:rPr lang="ru-RU" sz="4000" dirty="0" err="1"/>
              <a:t>кўринишидаги</a:t>
            </a:r>
            <a:r>
              <a:rPr lang="ru-RU" sz="4000" dirty="0"/>
              <a:t> </a:t>
            </a:r>
            <a:r>
              <a:rPr lang="ru-RU" sz="4000" dirty="0" err="1"/>
              <a:t>баҳолашдир</a:t>
            </a:r>
            <a:r>
              <a:rPr lang="ru-RU" sz="4000" dirty="0"/>
              <a:t>. </a:t>
            </a:r>
            <a:r>
              <a:rPr lang="ru-RU" sz="4000" dirty="0" err="1"/>
              <a:t>Бошқача</a:t>
            </a:r>
            <a:r>
              <a:rPr lang="ru-RU" sz="4000" dirty="0"/>
              <a:t> </a:t>
            </a:r>
            <a:r>
              <a:rPr lang="ru-RU" sz="4000" dirty="0" err="1"/>
              <a:t>қилиб</a:t>
            </a:r>
            <a:r>
              <a:rPr lang="ru-RU" sz="4000" dirty="0"/>
              <a:t> </a:t>
            </a:r>
            <a:r>
              <a:rPr lang="ru-RU" sz="4000" dirty="0" err="1"/>
              <a:t>айтганда</a:t>
            </a:r>
            <a:r>
              <a:rPr lang="ru-RU" sz="4000" dirty="0"/>
              <a:t>, </a:t>
            </a:r>
            <a:r>
              <a:rPr lang="ru-RU" sz="4000" dirty="0" err="1"/>
              <a:t>бу</a:t>
            </a:r>
            <a:r>
              <a:rPr lang="ru-RU" sz="4000" dirty="0"/>
              <a:t>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фондларнинг</a:t>
            </a:r>
            <a:r>
              <a:rPr lang="ru-RU" sz="4000" dirty="0"/>
              <a:t> </a:t>
            </a:r>
            <a:r>
              <a:rPr lang="ru-RU" sz="4000" dirty="0" err="1"/>
              <a:t>ишлаб</a:t>
            </a:r>
            <a:r>
              <a:rPr lang="ru-RU" sz="4000" dirty="0"/>
              <a:t> </a:t>
            </a:r>
            <a:r>
              <a:rPr lang="ru-RU" sz="4000" dirty="0" err="1"/>
              <a:t>чиқарилаётган</a:t>
            </a:r>
            <a:r>
              <a:rPr lang="ru-RU" sz="4000" dirty="0"/>
              <a:t> </a:t>
            </a:r>
            <a:r>
              <a:rPr lang="ru-RU" sz="4000" dirty="0" err="1"/>
              <a:t>маҳсулотларга</a:t>
            </a:r>
            <a:r>
              <a:rPr lang="ru-RU" sz="4000" dirty="0"/>
              <a:t> </a:t>
            </a:r>
            <a:r>
              <a:rPr lang="ru-RU" sz="4000" dirty="0" err="1"/>
              <a:t>ҳали</a:t>
            </a:r>
            <a:r>
              <a:rPr lang="ru-RU" sz="4000" dirty="0"/>
              <a:t> </a:t>
            </a:r>
            <a:r>
              <a:rPr lang="ru-RU" sz="4000" dirty="0" err="1"/>
              <a:t>ўтказилмаган</a:t>
            </a:r>
            <a:r>
              <a:rPr lang="ru-RU" sz="4000" dirty="0"/>
              <a:t> </a:t>
            </a:r>
            <a:r>
              <a:rPr lang="ru-RU" sz="4000" dirty="0" err="1"/>
              <a:t>қисмидир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155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2561"/>
            <a:ext cx="10515600" cy="345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751840"/>
            <a:ext cx="11744960" cy="6106160"/>
          </a:xfrm>
        </p:spPr>
        <p:txBody>
          <a:bodyPr>
            <a:normAutofit/>
          </a:bodyPr>
          <a:lstStyle/>
          <a:p>
            <a:r>
              <a:rPr lang="ru-RU" sz="4000" dirty="0" err="1"/>
              <a:t>Ҳозириги</a:t>
            </a:r>
            <a:r>
              <a:rPr lang="ru-RU" sz="4000" dirty="0"/>
              <a:t> </a:t>
            </a:r>
            <a:r>
              <a:rPr lang="ru-RU" sz="4000" dirty="0" err="1"/>
              <a:t>кунда</a:t>
            </a:r>
            <a:r>
              <a:rPr lang="ru-RU" sz="4000" dirty="0"/>
              <a:t> </a:t>
            </a:r>
            <a:r>
              <a:rPr lang="ru-RU" sz="4000" dirty="0" err="1"/>
              <a:t>амалиётда</a:t>
            </a:r>
            <a:r>
              <a:rPr lang="ru-RU" sz="4000" dirty="0"/>
              <a:t>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воситаларнинг</a:t>
            </a:r>
            <a:r>
              <a:rPr lang="ru-RU" sz="4000" dirty="0"/>
              <a:t> </a:t>
            </a:r>
            <a:r>
              <a:rPr lang="ru-RU" sz="4000" dirty="0" err="1"/>
              <a:t>корхона</a:t>
            </a:r>
            <a:r>
              <a:rPr lang="ru-RU" sz="4000" dirty="0"/>
              <a:t> </a:t>
            </a:r>
            <a:r>
              <a:rPr lang="ru-RU" sz="4000" dirty="0" err="1"/>
              <a:t>баланси</a:t>
            </a:r>
            <a:r>
              <a:rPr lang="ru-RU" sz="4000" dirty="0"/>
              <a:t>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ҳисоботларида</a:t>
            </a:r>
            <a:r>
              <a:rPr lang="ru-RU" sz="4000" dirty="0"/>
              <a:t> </a:t>
            </a:r>
            <a:r>
              <a:rPr lang="ru-RU" sz="4000" dirty="0" err="1"/>
              <a:t>акс</a:t>
            </a:r>
            <a:r>
              <a:rPr lang="ru-RU" sz="4000" dirty="0"/>
              <a:t> </a:t>
            </a:r>
            <a:r>
              <a:rPr lang="ru-RU" sz="4000" dirty="0" err="1"/>
              <a:t>эттирилувчи</a:t>
            </a:r>
            <a:r>
              <a:rPr lang="ru-RU" sz="4000" dirty="0"/>
              <a:t> (</a:t>
            </a:r>
            <a:r>
              <a:rPr lang="ru-RU" sz="4000" dirty="0" err="1"/>
              <a:t>яъни</a:t>
            </a:r>
            <a:r>
              <a:rPr lang="ru-RU" sz="4000" dirty="0"/>
              <a:t>, </a:t>
            </a:r>
            <a:r>
              <a:rPr lang="ru-RU" sz="4000" dirty="0" err="1"/>
              <a:t>бошланғич</a:t>
            </a:r>
            <a:r>
              <a:rPr lang="ru-RU" sz="4000" dirty="0"/>
              <a:t>, </a:t>
            </a:r>
            <a:r>
              <a:rPr lang="ru-RU" sz="4000" dirty="0" err="1"/>
              <a:t>белгиланган</a:t>
            </a:r>
            <a:r>
              <a:rPr lang="ru-RU" sz="4000" dirty="0"/>
              <a:t> </a:t>
            </a:r>
            <a:r>
              <a:rPr lang="ru-RU" sz="4000" dirty="0" err="1"/>
              <a:t>тартибда</a:t>
            </a:r>
            <a:r>
              <a:rPr lang="ru-RU" sz="4000" dirty="0"/>
              <a:t> </a:t>
            </a:r>
            <a:r>
              <a:rPr lang="ru-RU" sz="4000" dirty="0" err="1"/>
              <a:t>ўтказилувчи</a:t>
            </a:r>
            <a:r>
              <a:rPr lang="ru-RU" sz="4000" dirty="0"/>
              <a:t> </a:t>
            </a:r>
            <a:r>
              <a:rPr lang="ru-RU" sz="4000" dirty="0" err="1"/>
              <a:t>қайта</a:t>
            </a:r>
            <a:r>
              <a:rPr lang="ru-RU" sz="4000" dirty="0"/>
              <a:t> </a:t>
            </a:r>
            <a:r>
              <a:rPr lang="ru-RU" sz="4000" dirty="0" err="1"/>
              <a:t>баҳолашдан</a:t>
            </a:r>
            <a:r>
              <a:rPr lang="ru-RU" sz="4000" dirty="0"/>
              <a:t> </a:t>
            </a:r>
            <a:r>
              <a:rPr lang="ru-RU" sz="4000" dirty="0" err="1"/>
              <a:t>кейин</a:t>
            </a:r>
            <a:r>
              <a:rPr lang="ru-RU" sz="4000" dirty="0"/>
              <a:t> </a:t>
            </a:r>
            <a:r>
              <a:rPr lang="ru-RU" sz="4000" dirty="0" err="1"/>
              <a:t>эса</a:t>
            </a:r>
            <a:r>
              <a:rPr lang="ru-RU" sz="4000" dirty="0"/>
              <a:t> </a:t>
            </a:r>
            <a:r>
              <a:rPr lang="ru-RU" sz="4000" dirty="0" err="1"/>
              <a:t>тикланиш</a:t>
            </a:r>
            <a:r>
              <a:rPr lang="ru-RU" sz="4000" dirty="0"/>
              <a:t>), </a:t>
            </a:r>
            <a:r>
              <a:rPr lang="ru-RU" sz="4000" dirty="0" err="1"/>
              <a:t>ҳисобга</a:t>
            </a:r>
            <a:r>
              <a:rPr lang="ru-RU" sz="4000" dirty="0"/>
              <a:t> </a:t>
            </a:r>
            <a:r>
              <a:rPr lang="ru-RU" sz="4000" dirty="0" err="1"/>
              <a:t>олиш</a:t>
            </a:r>
            <a:r>
              <a:rPr lang="ru-RU" sz="4000" dirty="0"/>
              <a:t> </a:t>
            </a:r>
            <a:r>
              <a:rPr lang="ru-RU" sz="4000" dirty="0" err="1"/>
              <a:t>қиймати</a:t>
            </a:r>
            <a:r>
              <a:rPr lang="ru-RU" sz="4000" dirty="0"/>
              <a:t> </a:t>
            </a:r>
            <a:r>
              <a:rPr lang="ru-RU" sz="4000" b="1" dirty="0"/>
              <a:t>баланс </a:t>
            </a:r>
            <a:r>
              <a:rPr lang="ru-RU" sz="4000" b="1" dirty="0" err="1"/>
              <a:t>қиймати</a:t>
            </a:r>
            <a:r>
              <a:rPr lang="ru-RU" sz="4000" dirty="0"/>
              <a:t> </a:t>
            </a:r>
            <a:r>
              <a:rPr lang="ru-RU" sz="4000" dirty="0" err="1"/>
              <a:t>деб</a:t>
            </a:r>
            <a:r>
              <a:rPr lang="ru-RU" sz="4000" dirty="0"/>
              <a:t> </a:t>
            </a:r>
            <a:r>
              <a:rPr lang="ru-RU" sz="4000" dirty="0" err="1"/>
              <a:t>аталади</a:t>
            </a:r>
            <a:r>
              <a:rPr lang="ru-RU" sz="4000" dirty="0"/>
              <a:t>. </a:t>
            </a:r>
            <a:r>
              <a:rPr lang="ru-RU" sz="4000" dirty="0" err="1"/>
              <a:t>Бундан</a:t>
            </a:r>
            <a:r>
              <a:rPr lang="ru-RU" sz="4000" dirty="0"/>
              <a:t>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воситаларнинг</a:t>
            </a:r>
            <a:r>
              <a:rPr lang="ru-RU" sz="4000" dirty="0"/>
              <a:t> </a:t>
            </a:r>
            <a:r>
              <a:rPr lang="ru-RU" sz="4000" dirty="0" err="1"/>
              <a:t>қолдиқ</a:t>
            </a:r>
            <a:r>
              <a:rPr lang="ru-RU" sz="4000" dirty="0"/>
              <a:t> </a:t>
            </a:r>
            <a:r>
              <a:rPr lang="ru-RU" sz="4000" dirty="0" err="1"/>
              <a:t>қийматини</a:t>
            </a:r>
            <a:r>
              <a:rPr lang="ru-RU" sz="4000" dirty="0"/>
              <a:t>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воситаларнинг</a:t>
            </a:r>
            <a:r>
              <a:rPr lang="ru-RU" sz="4000" dirty="0"/>
              <a:t> баланс </a:t>
            </a:r>
            <a:r>
              <a:rPr lang="ru-RU" sz="4000" dirty="0" err="1"/>
              <a:t>қийматидан</a:t>
            </a:r>
            <a:r>
              <a:rPr lang="ru-RU" sz="4000" dirty="0"/>
              <a:t> </a:t>
            </a:r>
            <a:r>
              <a:rPr lang="ru-RU" sz="4000" dirty="0" err="1"/>
              <a:t>эскириш</a:t>
            </a:r>
            <a:r>
              <a:rPr lang="ru-RU" sz="4000" dirty="0"/>
              <a:t> </a:t>
            </a:r>
            <a:r>
              <a:rPr lang="ru-RU" sz="4000" dirty="0" err="1"/>
              <a:t>суммасини</a:t>
            </a:r>
            <a:r>
              <a:rPr lang="ru-RU" sz="4000" dirty="0"/>
              <a:t> </a:t>
            </a:r>
            <a:r>
              <a:rPr lang="ru-RU" sz="4000" dirty="0" err="1"/>
              <a:t>айириб</a:t>
            </a:r>
            <a:r>
              <a:rPr lang="ru-RU" sz="4000" dirty="0"/>
              <a:t> </a:t>
            </a:r>
            <a:r>
              <a:rPr lang="ru-RU" sz="4000" dirty="0" err="1"/>
              <a:t>ташлаш</a:t>
            </a:r>
            <a:r>
              <a:rPr lang="ru-RU" sz="4000" dirty="0"/>
              <a:t> </a:t>
            </a:r>
            <a:r>
              <a:rPr lang="ru-RU" sz="4000" dirty="0" err="1"/>
              <a:t>ёрдамида</a:t>
            </a:r>
            <a:r>
              <a:rPr lang="ru-RU" sz="4000" dirty="0"/>
              <a:t> </a:t>
            </a:r>
            <a:r>
              <a:rPr lang="ru-RU" sz="4000" dirty="0" err="1"/>
              <a:t>топиш</a:t>
            </a:r>
            <a:r>
              <a:rPr lang="ru-RU" sz="4000" dirty="0"/>
              <a:t> </a:t>
            </a:r>
            <a:r>
              <a:rPr lang="ru-RU" sz="4000" dirty="0" err="1"/>
              <a:t>мумкинлиги</a:t>
            </a:r>
            <a:r>
              <a:rPr lang="ru-RU" sz="4000" dirty="0"/>
              <a:t> </a:t>
            </a:r>
            <a:r>
              <a:rPr lang="ru-RU" sz="4000" dirty="0" err="1"/>
              <a:t>англашалади</a:t>
            </a:r>
            <a:r>
              <a:rPr lang="ru-RU" sz="4000" dirty="0"/>
              <a:t>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6100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3201"/>
            <a:ext cx="12192000" cy="812799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3.3</a:t>
            </a:r>
            <a:r>
              <a:rPr lang="ru-RU" sz="4000" b="1" dirty="0"/>
              <a:t>. </a:t>
            </a:r>
            <a:r>
              <a:rPr lang="ru-RU" sz="4000" b="1" dirty="0" err="1"/>
              <a:t>Асосий</a:t>
            </a:r>
            <a:r>
              <a:rPr lang="ru-RU" sz="4000" b="1" dirty="0"/>
              <a:t> </a:t>
            </a:r>
            <a:r>
              <a:rPr lang="ru-RU" sz="4000" b="1" dirty="0" err="1" smtClean="0"/>
              <a:t>воситаларнинг</a:t>
            </a:r>
            <a:r>
              <a:rPr lang="ru-RU" sz="4000" b="1" dirty="0" smtClean="0"/>
              <a:t> </a:t>
            </a:r>
            <a:r>
              <a:rPr lang="ru-RU" sz="4000" b="1" dirty="0" err="1"/>
              <a:t>эскириши</a:t>
            </a:r>
            <a:r>
              <a:rPr lang="ru-RU" sz="4000" b="1" dirty="0"/>
              <a:t> </a:t>
            </a:r>
            <a:r>
              <a:rPr lang="ru-RU" sz="4000" b="1" dirty="0" err="1"/>
              <a:t>ва</a:t>
            </a:r>
            <a:r>
              <a:rPr lang="ru-RU" sz="4000" b="1" dirty="0"/>
              <a:t> </a:t>
            </a:r>
            <a:r>
              <a:rPr lang="ru-RU" sz="4000" b="1" dirty="0" err="1"/>
              <a:t>амортизацияси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16000"/>
            <a:ext cx="12192000" cy="5648959"/>
          </a:xfrm>
        </p:spPr>
        <p:txBody>
          <a:bodyPr>
            <a:noAutofit/>
          </a:bodyPr>
          <a:lstStyle/>
          <a:p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 smtClean="0"/>
              <a:t>воситаларни</a:t>
            </a:r>
            <a:r>
              <a:rPr lang="ru-RU" sz="3600" dirty="0" smtClean="0"/>
              <a:t> </a:t>
            </a:r>
            <a:r>
              <a:rPr lang="ru-RU" sz="3600" dirty="0" err="1"/>
              <a:t>бошланғич</a:t>
            </a:r>
            <a:r>
              <a:rPr lang="ru-RU" sz="3600" dirty="0"/>
              <a:t> </a:t>
            </a:r>
            <a:r>
              <a:rPr lang="ru-RU" sz="3600" dirty="0" err="1"/>
              <a:t>ёки</a:t>
            </a:r>
            <a:r>
              <a:rPr lang="ru-RU" sz="3600" dirty="0"/>
              <a:t> </a:t>
            </a:r>
            <a:r>
              <a:rPr lang="ru-RU" sz="3600" dirty="0" err="1"/>
              <a:t>тикланиш</a:t>
            </a:r>
            <a:r>
              <a:rPr lang="ru-RU" sz="3600" dirty="0"/>
              <a:t> </a:t>
            </a:r>
            <a:r>
              <a:rPr lang="ru-RU" sz="3600" dirty="0" err="1"/>
              <a:t>қиймати</a:t>
            </a:r>
            <a:r>
              <a:rPr lang="ru-RU" sz="3600" dirty="0"/>
              <a:t> </a:t>
            </a:r>
            <a:r>
              <a:rPr lang="ru-RU" sz="3600" dirty="0" err="1"/>
              <a:t>бўйича</a:t>
            </a:r>
            <a:r>
              <a:rPr lang="ru-RU" sz="3600" dirty="0"/>
              <a:t> </a:t>
            </a:r>
            <a:r>
              <a:rPr lang="ru-RU" sz="3600" dirty="0" err="1"/>
              <a:t>баҳолашдан</a:t>
            </a:r>
            <a:r>
              <a:rPr lang="ru-RU" sz="3600" dirty="0"/>
              <a:t> </a:t>
            </a:r>
            <a:r>
              <a:rPr lang="ru-RU" sz="3600" dirty="0" err="1"/>
              <a:t>ташқари</a:t>
            </a:r>
            <a:r>
              <a:rPr lang="ru-RU" sz="3600" dirty="0"/>
              <a:t> </a:t>
            </a:r>
            <a:r>
              <a:rPr lang="ru-RU" sz="3600" dirty="0" err="1"/>
              <a:t>эскириш</a:t>
            </a:r>
            <a:r>
              <a:rPr lang="ru-RU" sz="3600" dirty="0"/>
              <a:t> </a:t>
            </a:r>
            <a:r>
              <a:rPr lang="ru-RU" sz="3600" dirty="0" err="1"/>
              <a:t>суммаси</a:t>
            </a:r>
            <a:r>
              <a:rPr lang="ru-RU" sz="3600" dirty="0"/>
              <a:t> </a:t>
            </a:r>
            <a:r>
              <a:rPr lang="ru-RU" sz="3600" dirty="0" err="1"/>
              <a:t>ҳам</a:t>
            </a:r>
            <a:r>
              <a:rPr lang="ru-RU" sz="3600" dirty="0"/>
              <a:t> </a:t>
            </a:r>
            <a:r>
              <a:rPr lang="ru-RU" sz="3600" dirty="0" err="1"/>
              <a:t>ҳисобга</a:t>
            </a:r>
            <a:r>
              <a:rPr lang="ru-RU" sz="3600" dirty="0"/>
              <a:t> </a:t>
            </a:r>
            <a:r>
              <a:rPr lang="ru-RU" sz="3600" dirty="0" err="1"/>
              <a:t>олинади</a:t>
            </a:r>
            <a:r>
              <a:rPr lang="ru-RU" sz="3600" dirty="0"/>
              <a:t>. </a:t>
            </a:r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 smtClean="0"/>
              <a:t>воситалар</a:t>
            </a:r>
            <a:r>
              <a:rPr lang="ru-RU" sz="3600" dirty="0" smtClean="0"/>
              <a:t> </a:t>
            </a:r>
            <a:r>
              <a:rPr lang="ru-RU" sz="3600" dirty="0" err="1"/>
              <a:t>жисмоний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маънавий</a:t>
            </a:r>
            <a:r>
              <a:rPr lang="ru-RU" sz="3600" dirty="0"/>
              <a:t> </a:t>
            </a:r>
            <a:r>
              <a:rPr lang="ru-RU" sz="3600" dirty="0" err="1"/>
              <a:t>жиҳатдан</a:t>
            </a:r>
            <a:r>
              <a:rPr lang="ru-RU" sz="3600" dirty="0"/>
              <a:t> </a:t>
            </a:r>
            <a:r>
              <a:rPr lang="ru-RU" sz="3600" dirty="0" err="1"/>
              <a:t>эскириши</a:t>
            </a:r>
            <a:r>
              <a:rPr lang="ru-RU" sz="3600" dirty="0"/>
              <a:t> </a:t>
            </a:r>
            <a:r>
              <a:rPr lang="ru-RU" sz="3600" dirty="0" err="1"/>
              <a:t>мумкин</a:t>
            </a:r>
            <a:r>
              <a:rPr lang="ru-RU" sz="3600" dirty="0"/>
              <a:t>.</a:t>
            </a:r>
          </a:p>
          <a:p>
            <a:r>
              <a:rPr lang="ru-RU" sz="3600" i="1" dirty="0" err="1"/>
              <a:t>Жисмоний</a:t>
            </a:r>
            <a:r>
              <a:rPr lang="ru-RU" sz="3600" i="1" dirty="0"/>
              <a:t> (</a:t>
            </a:r>
            <a:r>
              <a:rPr lang="ru-RU" sz="3600" i="1" dirty="0" err="1"/>
              <a:t>моддий</a:t>
            </a:r>
            <a:r>
              <a:rPr lang="ru-RU" sz="3600" i="1" dirty="0"/>
              <a:t>) </a:t>
            </a:r>
            <a:r>
              <a:rPr lang="ru-RU" sz="3600" i="1" dirty="0" err="1"/>
              <a:t>эскириш</a:t>
            </a:r>
            <a:r>
              <a:rPr lang="ru-RU" sz="3600" dirty="0"/>
              <a:t> </a:t>
            </a:r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 smtClean="0"/>
              <a:t>воситаларнинг</a:t>
            </a:r>
            <a:r>
              <a:rPr lang="ru-RU" sz="3600" dirty="0" smtClean="0"/>
              <a:t> </a:t>
            </a:r>
            <a:r>
              <a:rPr lang="ru-RU" sz="3600" dirty="0" err="1"/>
              <a:t>бирламчи</a:t>
            </a:r>
            <a:r>
              <a:rPr lang="ru-RU" sz="3600" dirty="0"/>
              <a:t> </a:t>
            </a:r>
            <a:r>
              <a:rPr lang="ru-RU" sz="3600" dirty="0" err="1"/>
              <a:t>хислатларини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чиқаришда</a:t>
            </a:r>
            <a:r>
              <a:rPr lang="ru-RU" sz="3600" dirty="0"/>
              <a:t> </a:t>
            </a:r>
            <a:r>
              <a:rPr lang="ru-RU" sz="3600" dirty="0" err="1"/>
              <a:t>фойдаланиш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табиий</a:t>
            </a:r>
            <a:r>
              <a:rPr lang="ru-RU" sz="3600" dirty="0"/>
              <a:t> </a:t>
            </a:r>
            <a:r>
              <a:rPr lang="ru-RU" sz="3600" dirty="0" err="1"/>
              <a:t>эскириш</a:t>
            </a:r>
            <a:r>
              <a:rPr lang="ru-RU" sz="3600" dirty="0"/>
              <a:t> </a:t>
            </a:r>
            <a:r>
              <a:rPr lang="ru-RU" sz="3600" dirty="0" err="1"/>
              <a:t>натижасида</a:t>
            </a:r>
            <a:r>
              <a:rPr lang="ru-RU" sz="3600" dirty="0"/>
              <a:t> </a:t>
            </a:r>
            <a:r>
              <a:rPr lang="ru-RU" sz="3600" dirty="0" err="1"/>
              <a:t>йўқотишдан</a:t>
            </a:r>
            <a:r>
              <a:rPr lang="ru-RU" sz="3600" dirty="0"/>
              <a:t> </a:t>
            </a:r>
            <a:r>
              <a:rPr lang="ru-RU" sz="3600" dirty="0" err="1"/>
              <a:t>юзага</a:t>
            </a:r>
            <a:r>
              <a:rPr lang="ru-RU" sz="3600" dirty="0"/>
              <a:t> </a:t>
            </a:r>
            <a:r>
              <a:rPr lang="ru-RU" sz="3600" dirty="0" err="1"/>
              <a:t>келади</a:t>
            </a:r>
            <a:r>
              <a:rPr lang="ru-RU" sz="3600" dirty="0"/>
              <a:t>. У </a:t>
            </a:r>
            <a:r>
              <a:rPr lang="ru-RU" sz="3600" dirty="0" err="1"/>
              <a:t>асосан</a:t>
            </a:r>
            <a:r>
              <a:rPr lang="ru-RU" sz="3600" dirty="0"/>
              <a:t> </a:t>
            </a:r>
            <a:r>
              <a:rPr lang="ru-RU" sz="3600" dirty="0" err="1"/>
              <a:t>бир</a:t>
            </a:r>
            <a:r>
              <a:rPr lang="ru-RU" sz="3600" dirty="0"/>
              <a:t> </a:t>
            </a:r>
            <a:r>
              <a:rPr lang="ru-RU" sz="3600" dirty="0" err="1"/>
              <a:t>хилда</a:t>
            </a:r>
            <a:r>
              <a:rPr lang="ru-RU" sz="3600" dirty="0"/>
              <a:t> </a:t>
            </a:r>
            <a:r>
              <a:rPr lang="ru-RU" sz="3600" dirty="0" err="1"/>
              <a:t>кечмайди</a:t>
            </a:r>
            <a:r>
              <a:rPr lang="ru-RU" sz="3600" dirty="0"/>
              <a:t> </a:t>
            </a:r>
            <a:r>
              <a:rPr lang="ru-RU" sz="3600" dirty="0" err="1"/>
              <a:t>ҳамда</a:t>
            </a:r>
            <a:r>
              <a:rPr lang="ru-RU" sz="3600" dirty="0"/>
              <a:t> </a:t>
            </a:r>
            <a:r>
              <a:rPr lang="ru-RU" sz="3600" dirty="0" err="1"/>
              <a:t>кўп</a:t>
            </a:r>
            <a:r>
              <a:rPr lang="ru-RU" sz="3600" dirty="0"/>
              <a:t> </a:t>
            </a:r>
            <a:r>
              <a:rPr lang="ru-RU" sz="3600" dirty="0" err="1"/>
              <a:t>жиҳатдан</a:t>
            </a:r>
            <a:r>
              <a:rPr lang="ru-RU" sz="3600" dirty="0"/>
              <a:t> </a:t>
            </a:r>
            <a:r>
              <a:rPr lang="ru-RU" sz="3600" dirty="0" err="1"/>
              <a:t>иқлимнинг</a:t>
            </a:r>
            <a:r>
              <a:rPr lang="ru-RU" sz="3600" dirty="0"/>
              <a:t> </a:t>
            </a:r>
            <a:r>
              <a:rPr lang="ru-RU" sz="3600" dirty="0" err="1"/>
              <a:t>таъсири</a:t>
            </a:r>
            <a:r>
              <a:rPr lang="ru-RU" sz="3600" dirty="0"/>
              <a:t>, </a:t>
            </a:r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 smtClean="0"/>
              <a:t>воситалардан</a:t>
            </a:r>
            <a:r>
              <a:rPr lang="ru-RU" sz="3600" dirty="0" smtClean="0"/>
              <a:t> </a:t>
            </a:r>
            <a:r>
              <a:rPr lang="ru-RU" sz="3600" dirty="0" err="1"/>
              <a:t>фойдаланиш</a:t>
            </a:r>
            <a:r>
              <a:rPr lang="ru-RU" sz="3600" dirty="0"/>
              <a:t> </a:t>
            </a:r>
            <a:r>
              <a:rPr lang="ru-RU" sz="3600" dirty="0" err="1"/>
              <a:t>қоидаларига</a:t>
            </a:r>
            <a:r>
              <a:rPr lang="ru-RU" sz="3600" dirty="0"/>
              <a:t> </a:t>
            </a:r>
            <a:r>
              <a:rPr lang="ru-RU" sz="3600" dirty="0" err="1"/>
              <a:t>риоя</a:t>
            </a:r>
            <a:r>
              <a:rPr lang="ru-RU" sz="3600" dirty="0"/>
              <a:t> </a:t>
            </a:r>
            <a:r>
              <a:rPr lang="ru-RU" sz="3600" dirty="0" err="1"/>
              <a:t>қилиш</a:t>
            </a:r>
            <a:r>
              <a:rPr lang="ru-RU" sz="3600" dirty="0"/>
              <a:t>, </a:t>
            </a:r>
            <a:r>
              <a:rPr lang="ru-RU" sz="3600" dirty="0" err="1"/>
              <a:t>жумладан</a:t>
            </a:r>
            <a:r>
              <a:rPr lang="ru-RU" sz="3600" dirty="0"/>
              <a:t>, </a:t>
            </a:r>
            <a:r>
              <a:rPr lang="ru-RU" sz="3600" dirty="0" err="1"/>
              <a:t>ходимларнинг</a:t>
            </a:r>
            <a:r>
              <a:rPr lang="ru-RU" sz="3600" dirty="0"/>
              <a:t> </a:t>
            </a:r>
            <a:r>
              <a:rPr lang="ru-RU" sz="3600" dirty="0" err="1"/>
              <a:t>малакасига</a:t>
            </a:r>
            <a:r>
              <a:rPr lang="ru-RU" sz="3600" dirty="0"/>
              <a:t> </a:t>
            </a:r>
            <a:r>
              <a:rPr lang="ru-RU" sz="3600" dirty="0" err="1"/>
              <a:t>ҳам</a:t>
            </a:r>
            <a:r>
              <a:rPr lang="ru-RU" sz="3600" dirty="0"/>
              <a:t> </a:t>
            </a:r>
            <a:r>
              <a:rPr lang="ru-RU" sz="3600" dirty="0" err="1"/>
              <a:t>боғлиқ</a:t>
            </a:r>
            <a:r>
              <a:rPr lang="ru-RU" sz="3600" dirty="0"/>
              <a:t> </a:t>
            </a:r>
            <a:r>
              <a:rPr lang="ru-RU" sz="3600" dirty="0" err="1"/>
              <a:t>бўлади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447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1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853440"/>
            <a:ext cx="11663680" cy="5852160"/>
          </a:xfrm>
        </p:spPr>
        <p:txBody>
          <a:bodyPr>
            <a:normAutofit/>
          </a:bodyPr>
          <a:lstStyle/>
          <a:p>
            <a:r>
              <a:rPr lang="ru-RU" sz="4000" i="1" dirty="0" err="1"/>
              <a:t>Маънавий</a:t>
            </a:r>
            <a:r>
              <a:rPr lang="ru-RU" sz="4000" i="1" dirty="0"/>
              <a:t> </a:t>
            </a:r>
            <a:r>
              <a:rPr lang="ru-RU" sz="4000" i="1" dirty="0" err="1"/>
              <a:t>эскириш</a:t>
            </a:r>
            <a:r>
              <a:rPr lang="ru-RU" sz="4000" dirty="0"/>
              <a:t> -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фондларнинг</a:t>
            </a:r>
            <a:r>
              <a:rPr lang="ru-RU" sz="4000" dirty="0"/>
              <a:t> </a:t>
            </a:r>
            <a:r>
              <a:rPr lang="ru-RU" sz="4000" dirty="0" err="1"/>
              <a:t>қадрсизланиши</a:t>
            </a:r>
            <a:r>
              <a:rPr lang="ru-RU" sz="4000" dirty="0"/>
              <a:t> </a:t>
            </a:r>
            <a:r>
              <a:rPr lang="ru-RU" sz="4000" dirty="0" err="1"/>
              <a:t>ёки</a:t>
            </a:r>
            <a:r>
              <a:rPr lang="ru-RU" sz="4000" dirty="0"/>
              <a:t> техник </a:t>
            </a:r>
            <a:r>
              <a:rPr lang="ru-RU" sz="4000" dirty="0" err="1"/>
              <a:t>жиҳатдан</a:t>
            </a:r>
            <a:r>
              <a:rPr lang="ru-RU" sz="4000" dirty="0"/>
              <a:t> </a:t>
            </a:r>
            <a:r>
              <a:rPr lang="ru-RU" sz="4000" dirty="0" err="1"/>
              <a:t>муддатидан</a:t>
            </a:r>
            <a:r>
              <a:rPr lang="ru-RU" sz="4000" dirty="0"/>
              <a:t> </a:t>
            </a:r>
            <a:r>
              <a:rPr lang="ru-RU" sz="4000" dirty="0" err="1"/>
              <a:t>аввал</a:t>
            </a:r>
            <a:r>
              <a:rPr lang="ru-RU" sz="4000" dirty="0"/>
              <a:t> </a:t>
            </a:r>
            <a:r>
              <a:rPr lang="ru-RU" sz="4000" dirty="0" err="1"/>
              <a:t>иш</a:t>
            </a:r>
            <a:r>
              <a:rPr lang="ru-RU" sz="4000" dirty="0"/>
              <a:t> </a:t>
            </a:r>
            <a:r>
              <a:rPr lang="ru-RU" sz="4000" dirty="0" err="1"/>
              <a:t>қобилиятини</a:t>
            </a:r>
            <a:r>
              <a:rPr lang="ru-RU" sz="4000" dirty="0"/>
              <a:t> </a:t>
            </a:r>
            <a:r>
              <a:rPr lang="ru-RU" sz="4000" dirty="0" err="1"/>
              <a:t>йўқотилишидир</a:t>
            </a:r>
            <a:r>
              <a:rPr lang="ru-RU" sz="4000" dirty="0"/>
              <a:t>. У </a:t>
            </a:r>
            <a:r>
              <a:rPr lang="ru-RU" sz="4000" dirty="0" err="1"/>
              <a:t>икки</a:t>
            </a:r>
            <a:r>
              <a:rPr lang="ru-RU" sz="4000" dirty="0"/>
              <a:t> </a:t>
            </a:r>
            <a:r>
              <a:rPr lang="ru-RU" sz="4000" dirty="0" err="1"/>
              <a:t>шаклда</a:t>
            </a:r>
            <a:r>
              <a:rPr lang="ru-RU" sz="4000" dirty="0"/>
              <a:t> </a:t>
            </a:r>
            <a:r>
              <a:rPr lang="ru-RU" sz="4000" dirty="0" err="1"/>
              <a:t>юзага</a:t>
            </a:r>
            <a:r>
              <a:rPr lang="ru-RU" sz="4000" dirty="0"/>
              <a:t> </a:t>
            </a:r>
            <a:r>
              <a:rPr lang="ru-RU" sz="4000" dirty="0" err="1"/>
              <a:t>келади</a:t>
            </a:r>
            <a:r>
              <a:rPr lang="ru-RU" sz="4000" dirty="0"/>
              <a:t>: </a:t>
            </a:r>
            <a:r>
              <a:rPr lang="ru-RU" sz="4000" dirty="0" err="1"/>
              <a:t>биринчи</a:t>
            </a:r>
            <a:r>
              <a:rPr lang="ru-RU" sz="4000" dirty="0"/>
              <a:t> </a:t>
            </a:r>
            <a:r>
              <a:rPr lang="ru-RU" sz="4000" dirty="0" err="1"/>
              <a:t>шаклда</a:t>
            </a:r>
            <a:r>
              <a:rPr lang="ru-RU" sz="4000" dirty="0"/>
              <a:t>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фондлар</a:t>
            </a:r>
            <a:r>
              <a:rPr lang="ru-RU" sz="4000" dirty="0"/>
              <a:t> </a:t>
            </a:r>
            <a:r>
              <a:rPr lang="ru-RU" sz="4000" dirty="0" err="1"/>
              <a:t>уларнинг</a:t>
            </a:r>
            <a:r>
              <a:rPr lang="ru-RU" sz="4000" dirty="0"/>
              <a:t> </a:t>
            </a:r>
            <a:r>
              <a:rPr lang="ru-RU" sz="4000" dirty="0" err="1"/>
              <a:t>ишлаб</a:t>
            </a:r>
            <a:r>
              <a:rPr lang="ru-RU" sz="4000" dirty="0"/>
              <a:t> </a:t>
            </a:r>
            <a:r>
              <a:rPr lang="ru-RU" sz="4000" dirty="0" err="1"/>
              <a:t>чиқариш</a:t>
            </a:r>
            <a:r>
              <a:rPr lang="ru-RU" sz="4000" dirty="0"/>
              <a:t> </a:t>
            </a:r>
            <a:r>
              <a:rPr lang="ru-RU" sz="4000" dirty="0" err="1"/>
              <a:t>қийматлари</a:t>
            </a:r>
            <a:r>
              <a:rPr lang="ru-RU" sz="4000" dirty="0"/>
              <a:t> </a:t>
            </a:r>
            <a:r>
              <a:rPr lang="ru-RU" sz="4000" dirty="0" err="1"/>
              <a:t>пасайиши</a:t>
            </a:r>
            <a:r>
              <a:rPr lang="ru-RU" sz="4000" dirty="0"/>
              <a:t> </a:t>
            </a:r>
            <a:r>
              <a:rPr lang="ru-RU" sz="4000" dirty="0" err="1"/>
              <a:t>натижасида</a:t>
            </a:r>
            <a:r>
              <a:rPr lang="ru-RU" sz="4000" dirty="0"/>
              <a:t> </a:t>
            </a:r>
            <a:r>
              <a:rPr lang="ru-RU" sz="4000" dirty="0" err="1"/>
              <a:t>қадрсизланса</a:t>
            </a:r>
            <a:r>
              <a:rPr lang="ru-RU" sz="4000" dirty="0"/>
              <a:t>, </a:t>
            </a:r>
            <a:r>
              <a:rPr lang="ru-RU" sz="4000" dirty="0" err="1"/>
              <a:t>иккинчи</a:t>
            </a:r>
            <a:r>
              <a:rPr lang="ru-RU" sz="4000" dirty="0"/>
              <a:t> </a:t>
            </a:r>
            <a:r>
              <a:rPr lang="ru-RU" sz="4000" dirty="0" err="1"/>
              <a:t>шаклда</a:t>
            </a:r>
            <a:r>
              <a:rPr lang="ru-RU" sz="4000" dirty="0"/>
              <a:t>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фондларнинг</a:t>
            </a:r>
            <a:r>
              <a:rPr lang="ru-RU" sz="4000" dirty="0"/>
              <a:t> </a:t>
            </a:r>
            <a:r>
              <a:rPr lang="ru-RU" sz="4000" dirty="0" err="1"/>
              <a:t>қадрсизланиши</a:t>
            </a:r>
            <a:r>
              <a:rPr lang="ru-RU" sz="4000" dirty="0"/>
              <a:t> </a:t>
            </a:r>
            <a:r>
              <a:rPr lang="ru-RU" sz="4000" dirty="0" err="1"/>
              <a:t>янги</a:t>
            </a:r>
            <a:r>
              <a:rPr lang="ru-RU" sz="4000" dirty="0"/>
              <a:t>, </a:t>
            </a:r>
            <a:r>
              <a:rPr lang="ru-RU" sz="4000" dirty="0" err="1"/>
              <a:t>фан</a:t>
            </a:r>
            <a:r>
              <a:rPr lang="ru-RU" sz="4000" dirty="0"/>
              <a:t>-техника </a:t>
            </a:r>
            <a:r>
              <a:rPr lang="ru-RU" sz="4000" dirty="0" err="1"/>
              <a:t>тараққиёти</a:t>
            </a:r>
            <a:r>
              <a:rPr lang="ru-RU" sz="4000" dirty="0"/>
              <a:t> </a:t>
            </a:r>
            <a:r>
              <a:rPr lang="ru-RU" sz="4000" dirty="0" err="1"/>
              <a:t>таъсири</a:t>
            </a:r>
            <a:r>
              <a:rPr lang="ru-RU" sz="4000" dirty="0"/>
              <a:t> </a:t>
            </a:r>
            <a:r>
              <a:rPr lang="ru-RU" sz="4000" dirty="0" err="1"/>
              <a:t>остида</a:t>
            </a:r>
            <a:r>
              <a:rPr lang="ru-RU" sz="4000" dirty="0"/>
              <a:t>, </a:t>
            </a:r>
            <a:r>
              <a:rPr lang="ru-RU" sz="4000" dirty="0" err="1"/>
              <a:t>янада</a:t>
            </a:r>
            <a:r>
              <a:rPr lang="ru-RU" sz="4000" dirty="0"/>
              <a:t> </a:t>
            </a:r>
            <a:r>
              <a:rPr lang="ru-RU" sz="4000" dirty="0" err="1"/>
              <a:t>самаралироқ</a:t>
            </a:r>
            <a:r>
              <a:rPr lang="ru-RU" sz="4000" dirty="0"/>
              <a:t> </a:t>
            </a:r>
            <a:r>
              <a:rPr lang="ru-RU" sz="4000" dirty="0" err="1"/>
              <a:t>фондларнинг</a:t>
            </a:r>
            <a:r>
              <a:rPr lang="ru-RU" sz="4000" dirty="0"/>
              <a:t> </a:t>
            </a:r>
            <a:r>
              <a:rPr lang="ru-RU" sz="4000" dirty="0" err="1"/>
              <a:t>пайдо</a:t>
            </a:r>
            <a:r>
              <a:rPr lang="ru-RU" sz="4000" dirty="0"/>
              <a:t> </a:t>
            </a:r>
            <a:r>
              <a:rPr lang="ru-RU" sz="4000" dirty="0" err="1"/>
              <a:t>бўлиши</a:t>
            </a:r>
            <a:r>
              <a:rPr lang="ru-RU" sz="4000" dirty="0"/>
              <a:t> </a:t>
            </a:r>
            <a:r>
              <a:rPr lang="ru-RU" sz="4000" dirty="0" err="1"/>
              <a:t>натижасида</a:t>
            </a:r>
            <a:r>
              <a:rPr lang="ru-RU" sz="4000" dirty="0"/>
              <a:t> </a:t>
            </a:r>
            <a:r>
              <a:rPr lang="ru-RU" sz="4000" dirty="0" err="1"/>
              <a:t>рўй</a:t>
            </a:r>
            <a:r>
              <a:rPr lang="ru-RU" sz="4000" dirty="0"/>
              <a:t> </a:t>
            </a:r>
            <a:r>
              <a:rPr lang="ru-RU" sz="4000" dirty="0" err="1"/>
              <a:t>беради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329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047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" y="650240"/>
            <a:ext cx="12029440" cy="6207760"/>
          </a:xfrm>
        </p:spPr>
        <p:txBody>
          <a:bodyPr/>
          <a:lstStyle/>
          <a:p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жараёнида</a:t>
            </a:r>
            <a:r>
              <a:rPr lang="ru-RU" sz="3600" dirty="0"/>
              <a:t> </a:t>
            </a:r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/>
              <a:t>фондлар</a:t>
            </a:r>
            <a:r>
              <a:rPr lang="ru-RU" sz="3600" dirty="0"/>
              <a:t> </a:t>
            </a:r>
            <a:r>
              <a:rPr lang="ru-RU" sz="3600" dirty="0" err="1"/>
              <a:t>аста-секинлик</a:t>
            </a:r>
            <a:r>
              <a:rPr lang="ru-RU" sz="3600" dirty="0"/>
              <a:t> </a:t>
            </a:r>
            <a:r>
              <a:rPr lang="ru-RU" sz="3600" dirty="0" err="1"/>
              <a:t>билан</a:t>
            </a:r>
            <a:r>
              <a:rPr lang="ru-RU" sz="3600" dirty="0"/>
              <a:t> </a:t>
            </a:r>
            <a:r>
              <a:rPr lang="ru-RU" sz="3600" dirty="0" err="1"/>
              <a:t>эскириши</a:t>
            </a:r>
            <a:r>
              <a:rPr lang="ru-RU" sz="3600" dirty="0"/>
              <a:t> </a:t>
            </a:r>
            <a:r>
              <a:rPr lang="ru-RU" sz="3600" dirty="0" err="1"/>
              <a:t>сабабли</a:t>
            </a:r>
            <a:r>
              <a:rPr lang="ru-RU" sz="3600" dirty="0"/>
              <a:t>, </a:t>
            </a:r>
            <a:r>
              <a:rPr lang="ru-RU" sz="3600" dirty="0" err="1"/>
              <a:t>уларнинг</a:t>
            </a:r>
            <a:r>
              <a:rPr lang="ru-RU" sz="3600" dirty="0"/>
              <a:t> </a:t>
            </a:r>
            <a:r>
              <a:rPr lang="ru-RU" sz="3600" dirty="0" err="1"/>
              <a:t>иш</a:t>
            </a:r>
            <a:r>
              <a:rPr lang="ru-RU" sz="3600" dirty="0"/>
              <a:t> </a:t>
            </a:r>
            <a:r>
              <a:rPr lang="ru-RU" sz="3600" dirty="0" err="1"/>
              <a:t>қобилиятини</a:t>
            </a:r>
            <a:r>
              <a:rPr lang="ru-RU" sz="3600" dirty="0"/>
              <a:t> </a:t>
            </a:r>
            <a:r>
              <a:rPr lang="ru-RU" sz="3600" dirty="0" err="1"/>
              <a:t>таъмирлаш</a:t>
            </a:r>
            <a:r>
              <a:rPr lang="ru-RU" sz="3600" dirty="0"/>
              <a:t> </a:t>
            </a:r>
            <a:r>
              <a:rPr lang="ru-RU" sz="3600" dirty="0" err="1"/>
              <a:t>орқали</a:t>
            </a:r>
            <a:r>
              <a:rPr lang="ru-RU" sz="3600" dirty="0"/>
              <a:t> </a:t>
            </a:r>
            <a:r>
              <a:rPr lang="ru-RU" sz="3600" dirty="0" err="1"/>
              <a:t>тиклаш</a:t>
            </a:r>
            <a:r>
              <a:rPr lang="ru-RU" sz="3600" dirty="0"/>
              <a:t> </a:t>
            </a:r>
            <a:r>
              <a:rPr lang="ru-RU" sz="3600" dirty="0" err="1"/>
              <a:t>зарурияти</a:t>
            </a:r>
            <a:r>
              <a:rPr lang="ru-RU" sz="3600" dirty="0"/>
              <a:t> </a:t>
            </a:r>
            <a:r>
              <a:rPr lang="ru-RU" sz="3600" dirty="0" err="1"/>
              <a:t>туғилади</a:t>
            </a:r>
            <a:r>
              <a:rPr lang="ru-RU" sz="3600" dirty="0"/>
              <a:t>. </a:t>
            </a:r>
            <a:endParaRPr lang="ru-RU" sz="3600" dirty="0" smtClean="0"/>
          </a:p>
          <a:p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/>
              <a:t>фондларни</a:t>
            </a:r>
            <a:r>
              <a:rPr lang="ru-RU" sz="3600" dirty="0"/>
              <a:t> </a:t>
            </a:r>
            <a:r>
              <a:rPr lang="ru-RU" sz="3600" dirty="0" err="1"/>
              <a:t>таъмирлаш</a:t>
            </a:r>
            <a:r>
              <a:rPr lang="ru-RU" sz="3600" dirty="0"/>
              <a:t> капитал, </a:t>
            </a:r>
            <a:r>
              <a:rPr lang="ru-RU" sz="3600" dirty="0" err="1"/>
              <a:t>ўрта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жорий</a:t>
            </a:r>
            <a:r>
              <a:rPr lang="ru-RU" sz="3600" dirty="0"/>
              <a:t> </a:t>
            </a:r>
            <a:r>
              <a:rPr lang="ru-RU" sz="3600" dirty="0" err="1"/>
              <a:t>турларга</a:t>
            </a:r>
            <a:r>
              <a:rPr lang="ru-RU" sz="3600" dirty="0"/>
              <a:t> </a:t>
            </a:r>
            <a:r>
              <a:rPr lang="ru-RU" sz="3600" dirty="0" err="1"/>
              <a:t>бўлинади</a:t>
            </a:r>
            <a:r>
              <a:rPr lang="ru-RU" sz="3600" dirty="0" smtClean="0"/>
              <a:t>.</a:t>
            </a:r>
          </a:p>
          <a:p>
            <a:r>
              <a:rPr lang="ru-RU" sz="3600" b="1" dirty="0"/>
              <a:t>капитал </a:t>
            </a:r>
            <a:r>
              <a:rPr lang="ru-RU" sz="3600" b="1" dirty="0" err="1"/>
              <a:t>таъмирлашда</a:t>
            </a:r>
            <a:r>
              <a:rPr lang="ru-RU" sz="3600" dirty="0"/>
              <a:t> улар </a:t>
            </a:r>
            <a:r>
              <a:rPr lang="ru-RU" sz="3600" dirty="0" err="1"/>
              <a:t>тўлиқ</a:t>
            </a:r>
            <a:r>
              <a:rPr lang="ru-RU" sz="3600" dirty="0"/>
              <a:t> </a:t>
            </a:r>
            <a:r>
              <a:rPr lang="ru-RU" sz="3600" dirty="0" err="1"/>
              <a:t>қисмларга</a:t>
            </a:r>
            <a:r>
              <a:rPr lang="ru-RU" sz="3600" dirty="0"/>
              <a:t> </a:t>
            </a:r>
            <a:r>
              <a:rPr lang="ru-RU" sz="3600" dirty="0" err="1"/>
              <a:t>бўлинади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эскирган</a:t>
            </a:r>
            <a:r>
              <a:rPr lang="ru-RU" sz="3600" dirty="0"/>
              <a:t> </a:t>
            </a:r>
            <a:r>
              <a:rPr lang="ru-RU" sz="3600" dirty="0" err="1"/>
              <a:t>қисмлар</a:t>
            </a:r>
            <a:r>
              <a:rPr lang="ru-RU" sz="3600" dirty="0"/>
              <a:t> </a:t>
            </a:r>
            <a:r>
              <a:rPr lang="ru-RU" sz="3600" dirty="0" err="1"/>
              <a:t>алмаштирилади</a:t>
            </a:r>
            <a:r>
              <a:rPr lang="ru-RU" sz="3600" dirty="0"/>
              <a:t>. </a:t>
            </a:r>
            <a:r>
              <a:rPr lang="ru-RU" sz="3600" dirty="0" err="1"/>
              <a:t>Ускуналарни</a:t>
            </a:r>
            <a:r>
              <a:rPr lang="ru-RU" sz="3600" dirty="0"/>
              <a:t> </a:t>
            </a:r>
            <a:r>
              <a:rPr lang="ru-RU" sz="3600" dirty="0" err="1"/>
              <a:t>икки</a:t>
            </a:r>
            <a:r>
              <a:rPr lang="ru-RU" sz="3600" dirty="0"/>
              <a:t> марта капитал </a:t>
            </a:r>
            <a:r>
              <a:rPr lang="ru-RU" sz="3600" dirty="0" err="1"/>
              <a:t>таъмирлаш</a:t>
            </a:r>
            <a:r>
              <a:rPr lang="ru-RU" sz="3600" dirty="0"/>
              <a:t> </a:t>
            </a:r>
            <a:r>
              <a:rPr lang="ru-RU" sz="3600" dirty="0" err="1"/>
              <a:t>орасидаги</a:t>
            </a:r>
            <a:r>
              <a:rPr lang="ru-RU" sz="3600" dirty="0"/>
              <a:t> </a:t>
            </a:r>
            <a:r>
              <a:rPr lang="ru-RU" sz="3600" dirty="0" err="1"/>
              <a:t>муддат</a:t>
            </a:r>
            <a:r>
              <a:rPr lang="ru-RU" sz="3600" dirty="0"/>
              <a:t> </a:t>
            </a:r>
            <a:r>
              <a:rPr lang="ru-RU" sz="3600" i="1" dirty="0" err="1"/>
              <a:t>таъмирлаш</a:t>
            </a:r>
            <a:r>
              <a:rPr lang="ru-RU" sz="3600" i="1" dirty="0"/>
              <a:t> цикли</a:t>
            </a:r>
            <a:r>
              <a:rPr lang="ru-RU" sz="3600" dirty="0"/>
              <a:t> </a:t>
            </a:r>
            <a:r>
              <a:rPr lang="ru-RU" sz="3600" dirty="0" err="1"/>
              <a:t>деб</a:t>
            </a:r>
            <a:r>
              <a:rPr lang="ru-RU" sz="3600" dirty="0"/>
              <a:t> </a:t>
            </a:r>
            <a:r>
              <a:rPr lang="ru-RU" sz="3600" dirty="0" err="1"/>
              <a:t>аталади</a:t>
            </a:r>
            <a:r>
              <a:rPr lang="ru-RU" sz="3600" dirty="0"/>
              <a:t>. Машина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ускуналар</a:t>
            </a:r>
            <a:r>
              <a:rPr lang="ru-RU" sz="3600" dirty="0"/>
              <a:t>, </a:t>
            </a:r>
            <a:r>
              <a:rPr lang="ru-RU" sz="3600" dirty="0" err="1"/>
              <a:t>қоидага</a:t>
            </a:r>
            <a:r>
              <a:rPr lang="ru-RU" sz="3600" dirty="0"/>
              <a:t> </a:t>
            </a:r>
            <a:r>
              <a:rPr lang="ru-RU" sz="3600" dirty="0" err="1"/>
              <a:t>кўра</a:t>
            </a:r>
            <a:r>
              <a:rPr lang="ru-RU" sz="3600" dirty="0"/>
              <a:t>, </a:t>
            </a:r>
            <a:r>
              <a:rPr lang="ru-RU" sz="3600" dirty="0" err="1"/>
              <a:t>махсус</a:t>
            </a:r>
            <a:r>
              <a:rPr lang="ru-RU" sz="3600" dirty="0"/>
              <a:t> </a:t>
            </a:r>
            <a:r>
              <a:rPr lang="ru-RU" sz="3600" dirty="0" err="1"/>
              <a:t>заводларда</a:t>
            </a:r>
            <a:r>
              <a:rPr lang="ru-RU" sz="3600" dirty="0"/>
              <a:t> </a:t>
            </a:r>
            <a:r>
              <a:rPr lang="ru-RU" sz="3600" dirty="0" err="1"/>
              <a:t>таъмирланади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87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/>
              <a:t>Ўртача</a:t>
            </a:r>
            <a:r>
              <a:rPr lang="ru-RU" sz="3600" b="1" dirty="0"/>
              <a:t> </a:t>
            </a:r>
            <a:r>
              <a:rPr lang="ru-RU" sz="3600" b="1" dirty="0" err="1"/>
              <a:t>таъмирлаш</a:t>
            </a:r>
            <a:r>
              <a:rPr lang="ru-RU" sz="3600" dirty="0"/>
              <a:t> техник </a:t>
            </a:r>
            <a:r>
              <a:rPr lang="ru-RU" sz="3600" dirty="0" err="1"/>
              <a:t>мазмуни</a:t>
            </a:r>
            <a:r>
              <a:rPr lang="ru-RU" sz="3600" dirty="0"/>
              <a:t>, </a:t>
            </a:r>
            <a:r>
              <a:rPr lang="ru-RU" sz="3600" dirty="0" err="1"/>
              <a:t>мураккаблиги</a:t>
            </a:r>
            <a:r>
              <a:rPr lang="ru-RU" sz="3600" dirty="0"/>
              <a:t>, </a:t>
            </a:r>
            <a:r>
              <a:rPr lang="ru-RU" sz="3600" dirty="0" err="1"/>
              <a:t>бажариладиган</a:t>
            </a:r>
            <a:r>
              <a:rPr lang="ru-RU" sz="3600" dirty="0"/>
              <a:t> </a:t>
            </a:r>
            <a:r>
              <a:rPr lang="ru-RU" sz="3600" dirty="0" err="1"/>
              <a:t>иш</a:t>
            </a:r>
            <a:r>
              <a:rPr lang="ru-RU" sz="3600" dirty="0"/>
              <a:t> </a:t>
            </a:r>
            <a:r>
              <a:rPr lang="ru-RU" sz="3600" dirty="0" err="1"/>
              <a:t>ҳажми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даврийлигига</a:t>
            </a:r>
            <a:r>
              <a:rPr lang="ru-RU" sz="3600" dirty="0"/>
              <a:t> </a:t>
            </a:r>
            <a:r>
              <a:rPr lang="ru-RU" sz="3600" dirty="0" err="1"/>
              <a:t>кўра</a:t>
            </a:r>
            <a:r>
              <a:rPr lang="ru-RU" sz="3600" dirty="0"/>
              <a:t>, капитал </a:t>
            </a:r>
            <a:r>
              <a:rPr lang="ru-RU" sz="3600" dirty="0" err="1"/>
              <a:t>таъмирлашдан</a:t>
            </a:r>
            <a:r>
              <a:rPr lang="ru-RU" sz="3600" dirty="0"/>
              <a:t> </a:t>
            </a:r>
            <a:r>
              <a:rPr lang="ru-RU" sz="3600" dirty="0" err="1"/>
              <a:t>фарқ</a:t>
            </a:r>
            <a:r>
              <a:rPr lang="ru-RU" sz="3600" dirty="0"/>
              <a:t> </a:t>
            </a:r>
            <a:r>
              <a:rPr lang="ru-RU" sz="3600" dirty="0" err="1"/>
              <a:t>қилади</a:t>
            </a:r>
            <a:r>
              <a:rPr lang="ru-RU" sz="3600" dirty="0"/>
              <a:t> </a:t>
            </a:r>
            <a:r>
              <a:rPr lang="ru-RU" sz="3600" dirty="0" err="1"/>
              <a:t>ҳамда</a:t>
            </a:r>
            <a:r>
              <a:rPr lang="ru-RU" sz="3600" dirty="0"/>
              <a:t> </a:t>
            </a:r>
            <a:r>
              <a:rPr lang="ru-RU" sz="3600" dirty="0" err="1"/>
              <a:t>сарфланувчи</a:t>
            </a:r>
            <a:r>
              <a:rPr lang="ru-RU" sz="3600" dirty="0"/>
              <a:t> </a:t>
            </a:r>
            <a:r>
              <a:rPr lang="ru-RU" sz="3600" dirty="0" err="1"/>
              <a:t>маблағ</a:t>
            </a:r>
            <a:r>
              <a:rPr lang="ru-RU" sz="3600" dirty="0"/>
              <a:t>, </a:t>
            </a:r>
            <a:r>
              <a:rPr lang="ru-RU" sz="3600" dirty="0" err="1"/>
              <a:t>вақт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кучни</a:t>
            </a:r>
            <a:r>
              <a:rPr lang="ru-RU" sz="3600" dirty="0"/>
              <a:t> </a:t>
            </a:r>
            <a:r>
              <a:rPr lang="ru-RU" sz="3600" dirty="0" err="1"/>
              <a:t>нисбатан</a:t>
            </a:r>
            <a:r>
              <a:rPr lang="ru-RU" sz="3600" dirty="0"/>
              <a:t> </a:t>
            </a:r>
            <a:r>
              <a:rPr lang="ru-RU" sz="3600" dirty="0" err="1"/>
              <a:t>камроқ</a:t>
            </a:r>
            <a:r>
              <a:rPr lang="ru-RU" sz="3600" dirty="0"/>
              <a:t> </a:t>
            </a:r>
            <a:r>
              <a:rPr lang="ru-RU" sz="3600" dirty="0" err="1"/>
              <a:t>талаб</a:t>
            </a:r>
            <a:r>
              <a:rPr lang="ru-RU" sz="3600" dirty="0"/>
              <a:t> </a:t>
            </a:r>
            <a:r>
              <a:rPr lang="ru-RU" sz="3600" dirty="0" err="1"/>
              <a:t>этади</a:t>
            </a:r>
            <a:r>
              <a:rPr lang="ru-RU" sz="3600" dirty="0"/>
              <a:t>. </a:t>
            </a:r>
            <a:r>
              <a:rPr lang="ru-RU" sz="3600" dirty="0" err="1"/>
              <a:t>Жорий</a:t>
            </a:r>
            <a:r>
              <a:rPr lang="ru-RU" sz="3600" dirty="0"/>
              <a:t> </a:t>
            </a:r>
            <a:r>
              <a:rPr lang="ru-RU" sz="3600" dirty="0" err="1"/>
              <a:t>таъмирлаш</a:t>
            </a:r>
            <a:r>
              <a:rPr lang="ru-RU" sz="3600" dirty="0"/>
              <a:t> </a:t>
            </a:r>
            <a:r>
              <a:rPr lang="ru-RU" sz="3600" dirty="0" err="1"/>
              <a:t>каби</a:t>
            </a:r>
            <a:r>
              <a:rPr lang="ru-RU" sz="3600" dirty="0"/>
              <a:t> у </a:t>
            </a:r>
            <a:r>
              <a:rPr lang="ru-RU" sz="3600" dirty="0" err="1"/>
              <a:t>ҳам</a:t>
            </a:r>
            <a:r>
              <a:rPr lang="ru-RU" sz="3600" dirty="0"/>
              <a:t> машина </a:t>
            </a:r>
            <a:r>
              <a:rPr lang="ru-RU" sz="3600" dirty="0" err="1"/>
              <a:t>ёки</a:t>
            </a:r>
            <a:r>
              <a:rPr lang="ru-RU" sz="3600" dirty="0"/>
              <a:t> </a:t>
            </a:r>
            <a:r>
              <a:rPr lang="ru-RU" sz="3600" dirty="0" err="1"/>
              <a:t>ускунадан</a:t>
            </a:r>
            <a:r>
              <a:rPr lang="ru-RU" sz="3600" dirty="0"/>
              <a:t> </a:t>
            </a:r>
            <a:r>
              <a:rPr lang="ru-RU" sz="3600" dirty="0" err="1"/>
              <a:t>фойдаланувчи</a:t>
            </a:r>
            <a:r>
              <a:rPr lang="ru-RU" sz="3600" dirty="0"/>
              <a:t> </a:t>
            </a:r>
            <a:r>
              <a:rPr lang="ru-RU" sz="3600" dirty="0" err="1"/>
              <a:t>корхонанинг</a:t>
            </a:r>
            <a:r>
              <a:rPr lang="ru-RU" sz="3600" dirty="0"/>
              <a:t> </a:t>
            </a:r>
            <a:r>
              <a:rPr lang="ru-RU" sz="3600" dirty="0" err="1"/>
              <a:t>ўзида</a:t>
            </a:r>
            <a:r>
              <a:rPr lang="ru-RU" sz="3600" dirty="0"/>
              <a:t> </a:t>
            </a:r>
            <a:r>
              <a:rPr lang="ru-RU" sz="3600" dirty="0" err="1"/>
              <a:t>амалга</a:t>
            </a:r>
            <a:r>
              <a:rPr lang="ru-RU" sz="3600" dirty="0"/>
              <a:t> </a:t>
            </a:r>
            <a:r>
              <a:rPr lang="ru-RU" sz="3600" dirty="0" err="1"/>
              <a:t>оширилиши</a:t>
            </a:r>
            <a:r>
              <a:rPr lang="ru-RU" sz="3600" dirty="0"/>
              <a:t> </a:t>
            </a:r>
            <a:r>
              <a:rPr lang="ru-RU" sz="3600" dirty="0" err="1"/>
              <a:t>мумкин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83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err="1"/>
              <a:t>Жорий</a:t>
            </a:r>
            <a:r>
              <a:rPr lang="ru-RU" sz="4000" b="1" dirty="0"/>
              <a:t> </a:t>
            </a:r>
            <a:r>
              <a:rPr lang="ru-RU" sz="4000" b="1" dirty="0" err="1"/>
              <a:t>таъмирлашда</a:t>
            </a:r>
            <a:r>
              <a:rPr lang="ru-RU" sz="4000" b="1" dirty="0"/>
              <a:t> </a:t>
            </a:r>
            <a:r>
              <a:rPr lang="ru-RU" sz="4000" dirty="0"/>
              <a:t> </a:t>
            </a:r>
            <a:r>
              <a:rPr lang="ru-RU" sz="4000" dirty="0" err="1"/>
              <a:t>асосан</a:t>
            </a:r>
            <a:r>
              <a:rPr lang="ru-RU" sz="4000" dirty="0"/>
              <a:t> </a:t>
            </a:r>
            <a:r>
              <a:rPr lang="ru-RU" sz="4000" dirty="0" err="1"/>
              <a:t>асбоб-ускуналар</a:t>
            </a:r>
            <a:r>
              <a:rPr lang="ru-RU" sz="4000" dirty="0"/>
              <a:t> </a:t>
            </a:r>
            <a:r>
              <a:rPr lang="ru-RU" sz="4000" dirty="0" err="1"/>
              <a:t>тозаланади</a:t>
            </a:r>
            <a:r>
              <a:rPr lang="ru-RU" sz="4000" dirty="0"/>
              <a:t>, </a:t>
            </a:r>
            <a:r>
              <a:rPr lang="ru-RU" sz="4000" dirty="0" err="1"/>
              <a:t>мойланади</a:t>
            </a:r>
            <a:r>
              <a:rPr lang="ru-RU" sz="4000" dirty="0"/>
              <a:t>, </a:t>
            </a:r>
            <a:r>
              <a:rPr lang="ru-RU" sz="4000" dirty="0" err="1"/>
              <a:t>текширилади</a:t>
            </a:r>
            <a:r>
              <a:rPr lang="ru-RU" sz="4000" dirty="0"/>
              <a:t>, </a:t>
            </a:r>
            <a:r>
              <a:rPr lang="ru-RU" sz="4000" dirty="0" err="1"/>
              <a:t>майда</a:t>
            </a:r>
            <a:r>
              <a:rPr lang="ru-RU" sz="4000" dirty="0"/>
              <a:t> </a:t>
            </a:r>
            <a:r>
              <a:rPr lang="ru-RU" sz="4000" dirty="0" err="1"/>
              <a:t>камчиликлари</a:t>
            </a:r>
            <a:r>
              <a:rPr lang="ru-RU" sz="4000" dirty="0"/>
              <a:t> </a:t>
            </a:r>
            <a:r>
              <a:rPr lang="ru-RU" sz="4000" dirty="0" err="1"/>
              <a:t>бартараф</a:t>
            </a:r>
            <a:r>
              <a:rPr lang="ru-RU" sz="4000" dirty="0"/>
              <a:t> </a:t>
            </a:r>
            <a:r>
              <a:rPr lang="ru-RU" sz="4000" dirty="0" err="1"/>
              <a:t>қилинади</a:t>
            </a:r>
            <a:r>
              <a:rPr lang="ru-RU" sz="4000" dirty="0"/>
              <a:t>, </a:t>
            </a:r>
            <a:r>
              <a:rPr lang="ru-RU" sz="4000" dirty="0" err="1"/>
              <a:t>яъни</a:t>
            </a:r>
            <a:r>
              <a:rPr lang="ru-RU" sz="4000" dirty="0"/>
              <a:t> </a:t>
            </a:r>
            <a:r>
              <a:rPr lang="ru-RU" sz="4000" dirty="0" err="1"/>
              <a:t>ускуналарнинг</a:t>
            </a:r>
            <a:r>
              <a:rPr lang="ru-RU" sz="4000" dirty="0"/>
              <a:t> </a:t>
            </a:r>
            <a:r>
              <a:rPr lang="ru-RU" sz="4000" dirty="0" err="1"/>
              <a:t>фойдаланишга</a:t>
            </a:r>
            <a:r>
              <a:rPr lang="ru-RU" sz="4000" dirty="0"/>
              <a:t> </a:t>
            </a:r>
            <a:r>
              <a:rPr lang="ru-RU" sz="4000" dirty="0" err="1"/>
              <a:t>доимий</a:t>
            </a:r>
            <a:r>
              <a:rPr lang="ru-RU" sz="4000" dirty="0"/>
              <a:t> </a:t>
            </a:r>
            <a:r>
              <a:rPr lang="ru-RU" sz="4000" dirty="0" err="1"/>
              <a:t>тайёрлиги</a:t>
            </a:r>
            <a:r>
              <a:rPr lang="ru-RU" sz="4000" dirty="0"/>
              <a:t> </a:t>
            </a:r>
            <a:r>
              <a:rPr lang="ru-RU" sz="4000" dirty="0" err="1"/>
              <a:t>таъминланади</a:t>
            </a:r>
            <a:r>
              <a:rPr lang="ru-RU" sz="4000" dirty="0"/>
              <a:t>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6444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138" y="105508"/>
            <a:ext cx="11593342" cy="12543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3.4. </a:t>
            </a:r>
            <a:r>
              <a:rPr lang="ru-RU" b="1" dirty="0" err="1"/>
              <a:t>Асосий</a:t>
            </a:r>
            <a:r>
              <a:rPr lang="ru-RU" b="1" dirty="0"/>
              <a:t> </a:t>
            </a:r>
            <a:r>
              <a:rPr lang="ru-RU" b="1" dirty="0" err="1"/>
              <a:t>воситалардан</a:t>
            </a:r>
            <a:r>
              <a:rPr lang="ru-RU" b="1" dirty="0"/>
              <a:t> </a:t>
            </a:r>
            <a:r>
              <a:rPr lang="ru-RU" b="1" dirty="0" err="1"/>
              <a:t>фойдаланиш</a:t>
            </a:r>
            <a:r>
              <a:rPr lang="ru-RU" b="1" dirty="0"/>
              <a:t> </a:t>
            </a:r>
            <a:r>
              <a:rPr lang="ru-RU" b="1" dirty="0" err="1"/>
              <a:t>кўрсаткичлари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9876"/>
            <a:ext cx="11968480" cy="5498123"/>
          </a:xfrm>
        </p:spPr>
        <p:txBody>
          <a:bodyPr/>
          <a:lstStyle/>
          <a:p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 smtClean="0"/>
              <a:t>воситаларидан</a:t>
            </a:r>
            <a:r>
              <a:rPr lang="ru-RU" sz="3600" dirty="0" smtClean="0"/>
              <a:t> </a:t>
            </a:r>
            <a:r>
              <a:rPr lang="ru-RU" sz="3600" dirty="0" err="1"/>
              <a:t>фойдаланишнинг</a:t>
            </a:r>
            <a:r>
              <a:rPr lang="ru-RU" sz="3600" dirty="0"/>
              <a:t> </a:t>
            </a:r>
            <a:r>
              <a:rPr lang="ru-RU" sz="3600" dirty="0" err="1"/>
              <a:t>турли</a:t>
            </a:r>
            <a:r>
              <a:rPr lang="ru-RU" sz="3600" dirty="0"/>
              <a:t> хил </a:t>
            </a:r>
            <a:r>
              <a:rPr lang="ru-RU" sz="3600" dirty="0" err="1"/>
              <a:t>кўрсаткичлари</a:t>
            </a:r>
            <a:r>
              <a:rPr lang="ru-RU" sz="3600" dirty="0"/>
              <a:t> </a:t>
            </a:r>
            <a:r>
              <a:rPr lang="ru-RU" sz="3600" dirty="0" err="1"/>
              <a:t>мавжуд</a:t>
            </a:r>
            <a:r>
              <a:rPr lang="ru-RU" sz="3600" dirty="0"/>
              <a:t> </a:t>
            </a:r>
            <a:r>
              <a:rPr lang="ru-RU" sz="3600" dirty="0" err="1"/>
              <a:t>бўлиб</a:t>
            </a:r>
            <a:r>
              <a:rPr lang="ru-RU" sz="3600" dirty="0"/>
              <a:t>, </a:t>
            </a:r>
            <a:r>
              <a:rPr lang="ru-RU" sz="3600" dirty="0" err="1"/>
              <a:t>уларни</a:t>
            </a:r>
            <a:r>
              <a:rPr lang="ru-RU" sz="3600" dirty="0"/>
              <a:t> </a:t>
            </a:r>
            <a:r>
              <a:rPr lang="ru-RU" sz="3600" dirty="0" err="1"/>
              <a:t>шартли</a:t>
            </a:r>
            <a:r>
              <a:rPr lang="ru-RU" sz="3600" dirty="0"/>
              <a:t> </a:t>
            </a:r>
            <a:r>
              <a:rPr lang="ru-RU" sz="3600" dirty="0" err="1"/>
              <a:t>равишда</a:t>
            </a:r>
            <a:r>
              <a:rPr lang="ru-RU" sz="3600" dirty="0"/>
              <a:t> </a:t>
            </a:r>
            <a:r>
              <a:rPr lang="ru-RU" sz="3600" dirty="0" err="1"/>
              <a:t>икки</a:t>
            </a:r>
            <a:r>
              <a:rPr lang="ru-RU" sz="3600" dirty="0"/>
              <a:t> </a:t>
            </a:r>
            <a:r>
              <a:rPr lang="ru-RU" sz="3600" dirty="0" err="1"/>
              <a:t>гуруҳга</a:t>
            </a:r>
            <a:r>
              <a:rPr lang="ru-RU" sz="3600" dirty="0"/>
              <a:t> </a:t>
            </a:r>
            <a:r>
              <a:rPr lang="ru-RU" sz="3600" dirty="0" err="1"/>
              <a:t>бўлиш</a:t>
            </a:r>
            <a:r>
              <a:rPr lang="ru-RU" sz="3600" dirty="0"/>
              <a:t> </a:t>
            </a:r>
            <a:r>
              <a:rPr lang="ru-RU" sz="3600" dirty="0" err="1"/>
              <a:t>мумкин</a:t>
            </a:r>
            <a:r>
              <a:rPr lang="ru-RU" sz="3600" dirty="0"/>
              <a:t>:</a:t>
            </a:r>
          </a:p>
          <a:p>
            <a:r>
              <a:rPr lang="ru-RU" sz="3600" b="1" dirty="0" err="1"/>
              <a:t>биринчи</a:t>
            </a:r>
            <a:r>
              <a:rPr lang="ru-RU" sz="3600" b="1" dirty="0"/>
              <a:t> </a:t>
            </a:r>
            <a:r>
              <a:rPr lang="ru-RU" sz="3600" b="1" dirty="0" err="1"/>
              <a:t>гуруҳ</a:t>
            </a:r>
            <a:r>
              <a:rPr lang="ru-RU" sz="3600" dirty="0"/>
              <a:t>  - </a:t>
            </a:r>
            <a:r>
              <a:rPr lang="ru-RU" sz="3600" i="1" dirty="0" err="1"/>
              <a:t>умумлаштирувчи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i="1" dirty="0" err="1"/>
              <a:t>қиймат</a:t>
            </a:r>
            <a:r>
              <a:rPr lang="ru-RU" sz="3600" dirty="0"/>
              <a:t> </a:t>
            </a:r>
            <a:r>
              <a:rPr lang="ru-RU" sz="3600" dirty="0" err="1"/>
              <a:t>кўрсаткичлари</a:t>
            </a:r>
            <a:r>
              <a:rPr lang="ru-RU" sz="3600" dirty="0"/>
              <a:t> </a:t>
            </a:r>
            <a:r>
              <a:rPr lang="ru-RU" sz="3600" dirty="0" err="1"/>
              <a:t>бўлиб</a:t>
            </a:r>
            <a:r>
              <a:rPr lang="ru-RU" sz="3600" dirty="0"/>
              <a:t>, улар </a:t>
            </a:r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 smtClean="0"/>
              <a:t>воситаларнинг</a:t>
            </a:r>
            <a:r>
              <a:rPr lang="ru-RU" sz="3600" dirty="0" smtClean="0"/>
              <a:t> </a:t>
            </a:r>
            <a:r>
              <a:rPr lang="ru-RU" sz="3600" dirty="0" err="1"/>
              <a:t>турли</a:t>
            </a:r>
            <a:r>
              <a:rPr lang="ru-RU" sz="3600" dirty="0"/>
              <a:t> </a:t>
            </a:r>
            <a:r>
              <a:rPr lang="ru-RU" sz="3600" dirty="0" err="1"/>
              <a:t>гуруҳларини</a:t>
            </a:r>
            <a:r>
              <a:rPr lang="ru-RU" sz="3600" dirty="0"/>
              <a:t> динамика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статикада</a:t>
            </a:r>
            <a:r>
              <a:rPr lang="ru-RU" sz="3600" dirty="0"/>
              <a:t> </a:t>
            </a:r>
            <a:r>
              <a:rPr lang="ru-RU" sz="3600" dirty="0" err="1"/>
              <a:t>баҳолаш</a:t>
            </a:r>
            <a:r>
              <a:rPr lang="ru-RU" sz="3600" dirty="0"/>
              <a:t>, </a:t>
            </a:r>
            <a:r>
              <a:rPr lang="ru-RU" sz="3600" dirty="0" err="1"/>
              <a:t>таҳлил</a:t>
            </a:r>
            <a:r>
              <a:rPr lang="ru-RU" sz="3600" dirty="0"/>
              <a:t> </a:t>
            </a:r>
            <a:r>
              <a:rPr lang="ru-RU" sz="3600" dirty="0" err="1"/>
              <a:t>қилиш</a:t>
            </a:r>
            <a:r>
              <a:rPr lang="ru-RU" sz="3600" dirty="0"/>
              <a:t>, </a:t>
            </a:r>
            <a:r>
              <a:rPr lang="ru-RU" sz="3600" dirty="0" err="1"/>
              <a:t>заҳираларни</a:t>
            </a:r>
            <a:r>
              <a:rPr lang="ru-RU" sz="3600" dirty="0"/>
              <a:t> </a:t>
            </a:r>
            <a:r>
              <a:rPr lang="ru-RU" sz="3600" dirty="0" err="1"/>
              <a:t>аниқлаш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башорат</a:t>
            </a:r>
            <a:r>
              <a:rPr lang="ru-RU" sz="3600" dirty="0"/>
              <a:t> </a:t>
            </a:r>
            <a:r>
              <a:rPr lang="ru-RU" sz="3600" dirty="0" err="1"/>
              <a:t>қилиш</a:t>
            </a:r>
            <a:r>
              <a:rPr lang="ru-RU" sz="3600" dirty="0"/>
              <a:t> </a:t>
            </a:r>
            <a:r>
              <a:rPr lang="ru-RU" sz="3600" dirty="0" err="1"/>
              <a:t>имконини</a:t>
            </a:r>
            <a:r>
              <a:rPr lang="ru-RU" sz="3600" dirty="0"/>
              <a:t> </a:t>
            </a:r>
            <a:r>
              <a:rPr lang="ru-RU" sz="3600" dirty="0" err="1"/>
              <a:t>яратади</a:t>
            </a:r>
            <a:r>
              <a:rPr lang="ru-RU" sz="3600" dirty="0"/>
              <a:t>. </a:t>
            </a:r>
            <a:r>
              <a:rPr lang="ru-RU" sz="3600" dirty="0" err="1"/>
              <a:t>Бундай</a:t>
            </a:r>
            <a:r>
              <a:rPr lang="ru-RU" sz="3600" dirty="0"/>
              <a:t> </a:t>
            </a:r>
            <a:r>
              <a:rPr lang="ru-RU" sz="3600" dirty="0" err="1"/>
              <a:t>кўрсаткичларга</a:t>
            </a:r>
            <a:r>
              <a:rPr lang="ru-RU" sz="3600" dirty="0"/>
              <a:t> фонд </a:t>
            </a:r>
            <a:r>
              <a:rPr lang="ru-RU" sz="3600" dirty="0" err="1"/>
              <a:t>қайтими</a:t>
            </a:r>
            <a:r>
              <a:rPr lang="ru-RU" sz="3600" dirty="0"/>
              <a:t>, фонд </a:t>
            </a:r>
            <a:r>
              <a:rPr lang="ru-RU" sz="3600" dirty="0" err="1"/>
              <a:t>сиғими</a:t>
            </a:r>
            <a:r>
              <a:rPr lang="ru-RU" sz="3600" dirty="0"/>
              <a:t>, фонд </a:t>
            </a:r>
            <a:r>
              <a:rPr lang="ru-RU" sz="3600" dirty="0" err="1"/>
              <a:t>рентабеллиги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бошқаларни</a:t>
            </a:r>
            <a:r>
              <a:rPr lang="ru-RU" sz="3600" dirty="0"/>
              <a:t> </a:t>
            </a:r>
            <a:r>
              <a:rPr lang="ru-RU" sz="3600" dirty="0" err="1"/>
              <a:t>киритиш</a:t>
            </a:r>
            <a:r>
              <a:rPr lang="ru-RU" sz="3600" dirty="0"/>
              <a:t> </a:t>
            </a:r>
            <a:r>
              <a:rPr lang="ru-RU" sz="3600" dirty="0" err="1"/>
              <a:t>мумкин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676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287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467360"/>
            <a:ext cx="11805920" cy="6217920"/>
          </a:xfrm>
        </p:spPr>
        <p:txBody>
          <a:bodyPr>
            <a:normAutofit lnSpcReduction="10000"/>
          </a:bodyPr>
          <a:lstStyle/>
          <a:p>
            <a:r>
              <a:rPr lang="ru-RU" sz="3200" b="1" dirty="0" err="1"/>
              <a:t>иккинчи</a:t>
            </a:r>
            <a:r>
              <a:rPr lang="ru-RU" sz="3200" b="1" dirty="0"/>
              <a:t> </a:t>
            </a:r>
            <a:r>
              <a:rPr lang="ru-RU" sz="3200" b="1" dirty="0" err="1"/>
              <a:t>гуруҳ</a:t>
            </a:r>
            <a:r>
              <a:rPr lang="ru-RU" sz="3200" dirty="0"/>
              <a:t> - </a:t>
            </a:r>
            <a:r>
              <a:rPr lang="ru-RU" sz="3200" i="1" dirty="0" err="1"/>
              <a:t>хусусий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i="1" dirty="0"/>
              <a:t>натурал</a:t>
            </a:r>
            <a:r>
              <a:rPr lang="ru-RU" sz="3200" dirty="0"/>
              <a:t> </a:t>
            </a:r>
            <a:r>
              <a:rPr lang="ru-RU" sz="3200" dirty="0" err="1"/>
              <a:t>кўрсаткичлар</a:t>
            </a:r>
            <a:r>
              <a:rPr lang="ru-RU" sz="3200" dirty="0"/>
              <a:t> </a:t>
            </a:r>
            <a:r>
              <a:rPr lang="ru-RU" sz="3200" dirty="0" err="1"/>
              <a:t>бўлиб</a:t>
            </a:r>
            <a:r>
              <a:rPr lang="ru-RU" sz="3200" dirty="0"/>
              <a:t>, </a:t>
            </a:r>
            <a:r>
              <a:rPr lang="ru-RU" sz="3200" dirty="0" err="1"/>
              <a:t>кўпроқ</a:t>
            </a:r>
            <a:r>
              <a:rPr lang="ru-RU" sz="3200" dirty="0"/>
              <a:t> </a:t>
            </a:r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</a:t>
            </a:r>
            <a:r>
              <a:rPr lang="ru-RU" sz="3200" dirty="0"/>
              <a:t> </a:t>
            </a:r>
            <a:r>
              <a:rPr lang="ru-RU" sz="3200" dirty="0" err="1"/>
              <a:t>фондларининг</a:t>
            </a:r>
            <a:r>
              <a:rPr lang="ru-RU" sz="3200" dirty="0"/>
              <a:t> </a:t>
            </a:r>
            <a:r>
              <a:rPr lang="ru-RU" sz="3200" dirty="0" err="1"/>
              <a:t>фаол</a:t>
            </a:r>
            <a:r>
              <a:rPr lang="ru-RU" sz="3200" dirty="0"/>
              <a:t> </a:t>
            </a:r>
            <a:r>
              <a:rPr lang="ru-RU" sz="3200" dirty="0" err="1"/>
              <a:t>қисми</a:t>
            </a:r>
            <a:r>
              <a:rPr lang="ru-RU" sz="3200" dirty="0"/>
              <a:t> - </a:t>
            </a:r>
            <a:r>
              <a:rPr lang="ru-RU" sz="3200" dirty="0" err="1"/>
              <a:t>ишчилар</a:t>
            </a:r>
            <a:r>
              <a:rPr lang="ru-RU" sz="3200" dirty="0"/>
              <a:t>, машина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асбоб-ускуналардан</a:t>
            </a:r>
            <a:r>
              <a:rPr lang="ru-RU" sz="3200" dirty="0"/>
              <a:t> </a:t>
            </a:r>
            <a:r>
              <a:rPr lang="ru-RU" sz="3200" dirty="0" err="1"/>
              <a:t>фойдаланиш</a:t>
            </a:r>
            <a:r>
              <a:rPr lang="ru-RU" sz="3200" dirty="0"/>
              <a:t> </a:t>
            </a:r>
            <a:r>
              <a:rPr lang="ru-RU" sz="3200" dirty="0" err="1"/>
              <a:t>билан</a:t>
            </a:r>
            <a:r>
              <a:rPr lang="ru-RU" sz="3200" dirty="0"/>
              <a:t> </a:t>
            </a:r>
            <a:r>
              <a:rPr lang="ru-RU" sz="3200" dirty="0" err="1"/>
              <a:t>боғлиқ</a:t>
            </a:r>
            <a:r>
              <a:rPr lang="ru-RU" sz="3200" dirty="0" smtClean="0"/>
              <a:t>.</a:t>
            </a:r>
          </a:p>
          <a:p>
            <a:r>
              <a:rPr lang="ru-RU" sz="3200" dirty="0" err="1"/>
              <a:t>Кўрсаткичларнинг</a:t>
            </a:r>
            <a:r>
              <a:rPr lang="ru-RU" sz="3200" dirty="0"/>
              <a:t> </a:t>
            </a:r>
            <a:r>
              <a:rPr lang="ru-RU" sz="3200" dirty="0" err="1"/>
              <a:t>бу</a:t>
            </a:r>
            <a:r>
              <a:rPr lang="ru-RU" sz="3200" dirty="0"/>
              <a:t> </a:t>
            </a:r>
            <a:r>
              <a:rPr lang="ru-RU" sz="3200" dirty="0" err="1"/>
              <a:t>гуруҳи</a:t>
            </a:r>
            <a:r>
              <a:rPr lang="ru-RU" sz="3200" dirty="0"/>
              <a:t> </a:t>
            </a:r>
            <a:r>
              <a:rPr lang="ru-RU" sz="3200" dirty="0" err="1"/>
              <a:t>таркибига</a:t>
            </a:r>
            <a:r>
              <a:rPr lang="ru-RU" sz="3200" dirty="0"/>
              <a:t> </a:t>
            </a:r>
            <a:r>
              <a:rPr lang="ru-RU" sz="3200" dirty="0" err="1"/>
              <a:t>қуйидагилар</a:t>
            </a:r>
            <a:r>
              <a:rPr lang="ru-RU" sz="3200" dirty="0"/>
              <a:t> </a:t>
            </a:r>
            <a:r>
              <a:rPr lang="ru-RU" sz="3200" dirty="0" err="1"/>
              <a:t>киради</a:t>
            </a:r>
            <a:r>
              <a:rPr lang="ru-RU" sz="3200" dirty="0"/>
              <a:t>:</a:t>
            </a:r>
          </a:p>
          <a:p>
            <a:pPr lvl="0"/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</a:t>
            </a:r>
            <a:r>
              <a:rPr lang="ru-RU" sz="3200" dirty="0"/>
              <a:t> </a:t>
            </a:r>
            <a:r>
              <a:rPr lang="ru-RU" sz="3200" dirty="0" err="1" smtClean="0"/>
              <a:t>воситалари</a:t>
            </a:r>
            <a:r>
              <a:rPr lang="ru-RU" sz="3200" dirty="0" smtClean="0"/>
              <a:t> (</a:t>
            </a:r>
            <a:r>
              <a:rPr lang="ru-RU" sz="3200" dirty="0"/>
              <a:t>машина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 smtClean="0"/>
              <a:t>асбоб-ускуналар</a:t>
            </a:r>
            <a:r>
              <a:rPr lang="ru-RU" sz="3200" dirty="0" smtClean="0"/>
              <a:t>) дан </a:t>
            </a:r>
            <a:r>
              <a:rPr lang="ru-RU" sz="3200" dirty="0" err="1"/>
              <a:t>экстенсив</a:t>
            </a:r>
            <a:r>
              <a:rPr lang="ru-RU" sz="3200" dirty="0"/>
              <a:t> </a:t>
            </a:r>
            <a:r>
              <a:rPr lang="ru-RU" sz="3200" dirty="0" err="1"/>
              <a:t>фойдаланиш</a:t>
            </a:r>
            <a:r>
              <a:rPr lang="ru-RU" sz="3200" dirty="0"/>
              <a:t> </a:t>
            </a:r>
            <a:r>
              <a:rPr lang="ru-RU" sz="3200" dirty="0" err="1"/>
              <a:t>коэффициенти</a:t>
            </a:r>
            <a:r>
              <a:rPr lang="ru-RU" sz="3200" dirty="0"/>
              <a:t>, </a:t>
            </a:r>
            <a:r>
              <a:rPr lang="ru-RU" sz="3200" dirty="0" err="1"/>
              <a:t>улардан</a:t>
            </a:r>
            <a:r>
              <a:rPr lang="ru-RU" sz="3200" dirty="0"/>
              <a:t> </a:t>
            </a:r>
            <a:r>
              <a:rPr lang="ru-RU" sz="3200" dirty="0" err="1"/>
              <a:t>вақт</a:t>
            </a:r>
            <a:r>
              <a:rPr lang="ru-RU" sz="3200" dirty="0"/>
              <a:t> </a:t>
            </a:r>
            <a:r>
              <a:rPr lang="ru-RU" sz="3200" dirty="0" err="1"/>
              <a:t>бўйича</a:t>
            </a:r>
            <a:r>
              <a:rPr lang="ru-RU" sz="3200" dirty="0"/>
              <a:t> </a:t>
            </a:r>
            <a:r>
              <a:rPr lang="ru-RU" sz="3200" dirty="0" err="1"/>
              <a:t>фойдаланганлик</a:t>
            </a:r>
            <a:r>
              <a:rPr lang="ru-RU" sz="3200" dirty="0"/>
              <a:t> </a:t>
            </a:r>
            <a:r>
              <a:rPr lang="ru-RU" sz="3200" dirty="0" err="1"/>
              <a:t>даражасини</a:t>
            </a:r>
            <a:r>
              <a:rPr lang="ru-RU" sz="3200" dirty="0"/>
              <a:t> </a:t>
            </a:r>
            <a:r>
              <a:rPr lang="ru-RU" sz="3200" dirty="0" err="1"/>
              <a:t>акс</a:t>
            </a:r>
            <a:r>
              <a:rPr lang="ru-RU" sz="3200" dirty="0"/>
              <a:t> </a:t>
            </a:r>
            <a:r>
              <a:rPr lang="ru-RU" sz="3200" dirty="0" err="1"/>
              <a:t>эттиради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</a:t>
            </a:r>
            <a:r>
              <a:rPr lang="ru-RU" sz="3200" dirty="0"/>
              <a:t> </a:t>
            </a:r>
            <a:r>
              <a:rPr lang="ru-RU" sz="3200" dirty="0" err="1" smtClean="0"/>
              <a:t>воситалари</a:t>
            </a:r>
            <a:r>
              <a:rPr lang="ru-RU" sz="3200" dirty="0" smtClean="0"/>
              <a:t>(машина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асбоб-ускуналар</a:t>
            </a:r>
            <a:r>
              <a:rPr lang="ru-RU" sz="3200" dirty="0"/>
              <a:t>)дан </a:t>
            </a:r>
            <a:r>
              <a:rPr lang="ru-RU" sz="3200" dirty="0" err="1"/>
              <a:t>интенсив</a:t>
            </a:r>
            <a:r>
              <a:rPr lang="ru-RU" sz="3200" dirty="0"/>
              <a:t> </a:t>
            </a:r>
            <a:r>
              <a:rPr lang="ru-RU" sz="3200" dirty="0" err="1"/>
              <a:t>фойдаланиш</a:t>
            </a:r>
            <a:r>
              <a:rPr lang="ru-RU" sz="3200" dirty="0"/>
              <a:t> </a:t>
            </a:r>
            <a:r>
              <a:rPr lang="ru-RU" sz="3200" dirty="0" err="1"/>
              <a:t>коэффициенти</a:t>
            </a:r>
            <a:r>
              <a:rPr lang="ru-RU" sz="3200" dirty="0"/>
              <a:t>, </a:t>
            </a:r>
            <a:r>
              <a:rPr lang="ru-RU" sz="3200" dirty="0" err="1"/>
              <a:t>улардан</a:t>
            </a:r>
            <a:r>
              <a:rPr lang="ru-RU" sz="3200" dirty="0"/>
              <a:t> </a:t>
            </a:r>
            <a:r>
              <a:rPr lang="ru-RU" sz="3200" dirty="0" err="1"/>
              <a:t>қувват</a:t>
            </a:r>
            <a:r>
              <a:rPr lang="ru-RU" sz="3200" dirty="0"/>
              <a:t> </a:t>
            </a:r>
            <a:r>
              <a:rPr lang="ru-RU" sz="3200" dirty="0" err="1"/>
              <a:t>бўйича</a:t>
            </a:r>
            <a:r>
              <a:rPr lang="ru-RU" sz="3200" dirty="0"/>
              <a:t> </a:t>
            </a:r>
            <a:r>
              <a:rPr lang="ru-RU" sz="3200" dirty="0" err="1"/>
              <a:t>фойдаланганлик</a:t>
            </a:r>
            <a:r>
              <a:rPr lang="ru-RU" sz="3200" dirty="0"/>
              <a:t> (</a:t>
            </a:r>
            <a:r>
              <a:rPr lang="ru-RU" sz="3200" dirty="0" err="1"/>
              <a:t>унумдорлик</a:t>
            </a:r>
            <a:r>
              <a:rPr lang="ru-RU" sz="3200" dirty="0"/>
              <a:t>) </a:t>
            </a:r>
            <a:r>
              <a:rPr lang="ru-RU" sz="3200" dirty="0" err="1"/>
              <a:t>даражасини</a:t>
            </a:r>
            <a:r>
              <a:rPr lang="ru-RU" sz="3200" dirty="0"/>
              <a:t> </a:t>
            </a:r>
            <a:r>
              <a:rPr lang="ru-RU" sz="3200" dirty="0" err="1"/>
              <a:t>акс</a:t>
            </a:r>
            <a:r>
              <a:rPr lang="ru-RU" sz="3200" dirty="0"/>
              <a:t> </a:t>
            </a:r>
            <a:r>
              <a:rPr lang="ru-RU" sz="3200" dirty="0" err="1"/>
              <a:t>эттиради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</a:t>
            </a:r>
            <a:r>
              <a:rPr lang="ru-RU" sz="3200" dirty="0"/>
              <a:t> </a:t>
            </a:r>
            <a:r>
              <a:rPr lang="ru-RU" sz="3200" dirty="0" err="1" smtClean="0"/>
              <a:t>воситаларидан</a:t>
            </a:r>
            <a:r>
              <a:rPr lang="ru-RU" sz="3200" dirty="0" smtClean="0"/>
              <a:t> </a:t>
            </a:r>
            <a:r>
              <a:rPr lang="ru-RU" sz="3200" dirty="0"/>
              <a:t>интеграл </a:t>
            </a:r>
            <a:r>
              <a:rPr lang="ru-RU" sz="3200" dirty="0" err="1"/>
              <a:t>фойдаланиш</a:t>
            </a:r>
            <a:r>
              <a:rPr lang="ru-RU" sz="3200" dirty="0"/>
              <a:t> </a:t>
            </a:r>
            <a:r>
              <a:rPr lang="ru-RU" sz="3200" dirty="0" err="1"/>
              <a:t>коэффициенти</a:t>
            </a:r>
            <a:r>
              <a:rPr lang="ru-RU" sz="3200" dirty="0"/>
              <a:t>, </a:t>
            </a:r>
            <a:r>
              <a:rPr lang="ru-RU" sz="3200" dirty="0" err="1"/>
              <a:t>барча</a:t>
            </a:r>
            <a:r>
              <a:rPr lang="ru-RU" sz="3200" dirty="0"/>
              <a:t> </a:t>
            </a:r>
            <a:r>
              <a:rPr lang="ru-RU" sz="3200" dirty="0" err="1"/>
              <a:t>экстенсив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интенсив</a:t>
            </a:r>
            <a:r>
              <a:rPr lang="ru-RU" sz="3200" dirty="0"/>
              <a:t> </a:t>
            </a:r>
            <a:r>
              <a:rPr lang="ru-RU" sz="3200" dirty="0" err="1"/>
              <a:t>омиллардан</a:t>
            </a:r>
            <a:r>
              <a:rPr lang="ru-RU" sz="3200" dirty="0"/>
              <a:t> </a:t>
            </a:r>
            <a:r>
              <a:rPr lang="ru-RU" sz="3200" dirty="0" err="1"/>
              <a:t>биргаликда</a:t>
            </a:r>
            <a:r>
              <a:rPr lang="ru-RU" sz="3200" dirty="0"/>
              <a:t> </a:t>
            </a:r>
            <a:r>
              <a:rPr lang="ru-RU" sz="3200" dirty="0" err="1"/>
              <a:t>фойдаланишни</a:t>
            </a:r>
            <a:r>
              <a:rPr lang="ru-RU" sz="3200" dirty="0"/>
              <a:t> </a:t>
            </a:r>
            <a:r>
              <a:rPr lang="ru-RU" sz="3200" dirty="0" err="1"/>
              <a:t>ҳисобга</a:t>
            </a:r>
            <a:r>
              <a:rPr lang="ru-RU" sz="3200" dirty="0"/>
              <a:t> </a:t>
            </a:r>
            <a:r>
              <a:rPr lang="ru-RU" sz="3200" dirty="0" err="1"/>
              <a:t>олади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826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8447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508000"/>
            <a:ext cx="12009120" cy="635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err="1"/>
              <a:t>Корхона</a:t>
            </a:r>
            <a:r>
              <a:rPr lang="ru-RU" sz="3200" dirty="0"/>
              <a:t> </a:t>
            </a:r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</a:t>
            </a:r>
            <a:r>
              <a:rPr lang="ru-RU" sz="3200" dirty="0"/>
              <a:t> </a:t>
            </a:r>
            <a:r>
              <a:rPr lang="ru-RU" sz="3200" dirty="0" err="1" smtClean="0"/>
              <a:t>воситаларидан</a:t>
            </a:r>
            <a:r>
              <a:rPr lang="ru-RU" sz="3200" dirty="0" smtClean="0"/>
              <a:t> </a:t>
            </a:r>
            <a:r>
              <a:rPr lang="ru-RU" sz="3200" dirty="0" err="1"/>
              <a:t>фойдаланишни</a:t>
            </a:r>
            <a:r>
              <a:rPr lang="ru-RU" sz="3200" dirty="0"/>
              <a:t> </a:t>
            </a:r>
            <a:r>
              <a:rPr lang="ru-RU" sz="3200" dirty="0" err="1"/>
              <a:t>яхшилашнинг</a:t>
            </a:r>
            <a:r>
              <a:rPr lang="ru-RU" sz="3200" dirty="0"/>
              <a:t> </a:t>
            </a:r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йўналишлари</a:t>
            </a:r>
            <a:r>
              <a:rPr lang="ru-RU" sz="3200" dirty="0"/>
              <a:t> </a:t>
            </a:r>
            <a:r>
              <a:rPr lang="ru-RU" sz="3200" dirty="0" err="1"/>
              <a:t>сифатида</a:t>
            </a:r>
            <a:r>
              <a:rPr lang="ru-RU" sz="3200" dirty="0"/>
              <a:t> </a:t>
            </a:r>
            <a:r>
              <a:rPr lang="ru-RU" sz="3200" dirty="0" err="1"/>
              <a:t>қуйидагиларни</a:t>
            </a:r>
            <a:r>
              <a:rPr lang="ru-RU" sz="3200" dirty="0"/>
              <a:t> </a:t>
            </a:r>
            <a:r>
              <a:rPr lang="ru-RU" sz="3200" dirty="0" err="1"/>
              <a:t>кўрсатиш</a:t>
            </a:r>
            <a:r>
              <a:rPr lang="ru-RU" sz="3200" dirty="0"/>
              <a:t> </a:t>
            </a:r>
            <a:r>
              <a:rPr lang="ru-RU" sz="3200" dirty="0" err="1"/>
              <a:t>мумкин</a:t>
            </a:r>
            <a:r>
              <a:rPr lang="ru-RU" sz="3200" dirty="0"/>
              <a:t>:</a:t>
            </a:r>
          </a:p>
          <a:p>
            <a:pPr lvl="0"/>
            <a:r>
              <a:rPr lang="ru-RU" sz="3200" dirty="0"/>
              <a:t>смена </a:t>
            </a:r>
            <a:r>
              <a:rPr lang="ru-RU" sz="3200" dirty="0" err="1"/>
              <a:t>давомида</a:t>
            </a:r>
            <a:r>
              <a:rPr lang="ru-RU" sz="3200" dirty="0"/>
              <a:t> </a:t>
            </a:r>
            <a:r>
              <a:rPr lang="ru-RU" sz="3200" dirty="0" err="1"/>
              <a:t>ускуналар</a:t>
            </a:r>
            <a:r>
              <a:rPr lang="ru-RU" sz="3200" dirty="0"/>
              <a:t> </a:t>
            </a:r>
            <a:r>
              <a:rPr lang="ru-RU" sz="3200" dirty="0" err="1"/>
              <a:t>бекор</a:t>
            </a:r>
            <a:r>
              <a:rPr lang="ru-RU" sz="3200" dirty="0"/>
              <a:t> </a:t>
            </a:r>
            <a:r>
              <a:rPr lang="ru-RU" sz="3200" dirty="0" err="1"/>
              <a:t>туриб</a:t>
            </a:r>
            <a:r>
              <a:rPr lang="ru-RU" sz="3200" dirty="0"/>
              <a:t> </a:t>
            </a:r>
            <a:r>
              <a:rPr lang="ru-RU" sz="3200" dirty="0" err="1"/>
              <a:t>қолишини</a:t>
            </a:r>
            <a:r>
              <a:rPr lang="ru-RU" sz="3200" dirty="0"/>
              <a:t> </a:t>
            </a:r>
            <a:r>
              <a:rPr lang="ru-RU" sz="3200" dirty="0" err="1"/>
              <a:t>қисқартириш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унинг</a:t>
            </a:r>
            <a:r>
              <a:rPr lang="ru-RU" sz="3200" dirty="0"/>
              <a:t> </a:t>
            </a:r>
            <a:r>
              <a:rPr lang="ru-RU" sz="3200" dirty="0" err="1"/>
              <a:t>олдини</a:t>
            </a:r>
            <a:r>
              <a:rPr lang="ru-RU" sz="3200" dirty="0"/>
              <a:t> </a:t>
            </a:r>
            <a:r>
              <a:rPr lang="ru-RU" sz="3200" dirty="0" err="1"/>
              <a:t>олиш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ускуналарнинг</a:t>
            </a:r>
            <a:r>
              <a:rPr lang="ru-RU" sz="3200" dirty="0"/>
              <a:t> </a:t>
            </a:r>
            <a:r>
              <a:rPr lang="ru-RU" sz="3200" dirty="0" err="1"/>
              <a:t>сменалик</a:t>
            </a:r>
            <a:r>
              <a:rPr lang="ru-RU" sz="3200" dirty="0"/>
              <a:t> </a:t>
            </a:r>
            <a:r>
              <a:rPr lang="ru-RU" sz="3200" dirty="0" err="1"/>
              <a:t>коэффициентини</a:t>
            </a:r>
            <a:r>
              <a:rPr lang="ru-RU" sz="3200" dirty="0"/>
              <a:t> </a:t>
            </a:r>
            <a:r>
              <a:rPr lang="ru-RU" sz="3200" dirty="0" err="1"/>
              <a:t>ошириш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бекор</a:t>
            </a:r>
            <a:r>
              <a:rPr lang="ru-RU" sz="3200" dirty="0"/>
              <a:t> </a:t>
            </a:r>
            <a:r>
              <a:rPr lang="ru-RU" sz="3200" dirty="0" err="1"/>
              <a:t>турувчи</a:t>
            </a:r>
            <a:r>
              <a:rPr lang="ru-RU" sz="3200" dirty="0"/>
              <a:t> </a:t>
            </a:r>
            <a:r>
              <a:rPr lang="ru-RU" sz="3200" dirty="0" err="1"/>
              <a:t>ускуналарни</a:t>
            </a:r>
            <a:r>
              <a:rPr lang="ru-RU" sz="3200" dirty="0"/>
              <a:t> </a:t>
            </a:r>
            <a:r>
              <a:rPr lang="ru-RU" sz="3200" dirty="0" err="1"/>
              <a:t>қисқартириш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тугатиш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таъмирлаш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профилактика </a:t>
            </a:r>
            <a:r>
              <a:rPr lang="ru-RU" sz="3200" dirty="0" err="1"/>
              <a:t>тадбирларини</a:t>
            </a:r>
            <a:r>
              <a:rPr lang="ru-RU" sz="3200" dirty="0"/>
              <a:t> </a:t>
            </a:r>
            <a:r>
              <a:rPr lang="ru-RU" sz="3200" dirty="0" err="1"/>
              <a:t>ўз</a:t>
            </a:r>
            <a:r>
              <a:rPr lang="ru-RU" sz="3200" dirty="0"/>
              <a:t> </a:t>
            </a:r>
            <a:r>
              <a:rPr lang="ru-RU" sz="3200" dirty="0" err="1"/>
              <a:t>вақтида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сифатли</a:t>
            </a:r>
            <a:r>
              <a:rPr lang="ru-RU" sz="3200" dirty="0"/>
              <a:t> </a:t>
            </a:r>
            <a:r>
              <a:rPr lang="ru-RU" sz="3200" dirty="0" err="1"/>
              <a:t>равишда</a:t>
            </a:r>
            <a:r>
              <a:rPr lang="ru-RU" sz="3200" dirty="0"/>
              <a:t> </a:t>
            </a:r>
            <a:r>
              <a:rPr lang="ru-RU" sz="3200" dirty="0" err="1"/>
              <a:t>амалга</a:t>
            </a:r>
            <a:r>
              <a:rPr lang="ru-RU" sz="3200" dirty="0"/>
              <a:t> </a:t>
            </a:r>
            <a:r>
              <a:rPr lang="ru-RU" sz="3200" dirty="0" err="1"/>
              <a:t>ошириш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ускуналарни</a:t>
            </a:r>
            <a:r>
              <a:rPr lang="ru-RU" sz="3200" dirty="0"/>
              <a:t> эксплуатация </a:t>
            </a:r>
            <a:r>
              <a:rPr lang="ru-RU" sz="3200" dirty="0" err="1"/>
              <a:t>қилувчи</a:t>
            </a:r>
            <a:r>
              <a:rPr lang="ru-RU" sz="3200" dirty="0"/>
              <a:t> </a:t>
            </a:r>
            <a:r>
              <a:rPr lang="ru-RU" sz="3200" dirty="0" err="1"/>
              <a:t>ходимларнинг</a:t>
            </a:r>
            <a:r>
              <a:rPr lang="ru-RU" sz="3200" dirty="0"/>
              <a:t> </a:t>
            </a:r>
            <a:r>
              <a:rPr lang="ru-RU" sz="3200" dirty="0" err="1"/>
              <a:t>малакасини</a:t>
            </a:r>
            <a:r>
              <a:rPr lang="ru-RU" sz="3200" dirty="0"/>
              <a:t> </a:t>
            </a:r>
            <a:r>
              <a:rPr lang="ru-RU" sz="3200" dirty="0" err="1"/>
              <a:t>ошириш</a:t>
            </a:r>
            <a:r>
              <a:rPr lang="ru-RU" sz="3200" dirty="0"/>
              <a:t>;</a:t>
            </a:r>
          </a:p>
          <a:p>
            <a:pPr lvl="0"/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чиқаришни</a:t>
            </a:r>
            <a:r>
              <a:rPr lang="ru-RU" sz="3200" dirty="0"/>
              <a:t> </a:t>
            </a:r>
            <a:r>
              <a:rPr lang="ru-RU" sz="3200" dirty="0" err="1"/>
              <a:t>ташкил</a:t>
            </a:r>
            <a:r>
              <a:rPr lang="ru-RU" sz="3200" dirty="0"/>
              <a:t> </a:t>
            </a:r>
            <a:r>
              <a:rPr lang="ru-RU" sz="3200" dirty="0" err="1"/>
              <a:t>этишни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ресурслар</a:t>
            </a:r>
            <a:r>
              <a:rPr lang="ru-RU" sz="3200" dirty="0"/>
              <a:t> </a:t>
            </a:r>
            <a:r>
              <a:rPr lang="ru-RU" sz="3200" dirty="0" err="1"/>
              <a:t>билан</a:t>
            </a:r>
            <a:r>
              <a:rPr lang="ru-RU" sz="3200" dirty="0"/>
              <a:t> </a:t>
            </a:r>
            <a:r>
              <a:rPr lang="ru-RU" sz="3200" dirty="0" err="1"/>
              <a:t>таъминлашни</a:t>
            </a:r>
            <a:r>
              <a:rPr lang="ru-RU" sz="3200" dirty="0"/>
              <a:t> </a:t>
            </a:r>
            <a:r>
              <a:rPr lang="ru-RU" sz="3200" dirty="0" err="1"/>
              <a:t>яхшилаш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29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3.1</a:t>
            </a:r>
            <a:r>
              <a:rPr lang="ru-RU" b="1" dirty="0"/>
              <a:t>. </a:t>
            </a:r>
            <a:r>
              <a:rPr lang="ru-RU" b="1" dirty="0" err="1"/>
              <a:t>Корхона</a:t>
            </a:r>
            <a:r>
              <a:rPr lang="ru-RU" b="1" dirty="0"/>
              <a:t> </a:t>
            </a:r>
            <a:r>
              <a:rPr lang="ru-RU" b="1" dirty="0" err="1"/>
              <a:t>асосий</a:t>
            </a:r>
            <a:r>
              <a:rPr lang="ru-RU" b="1" dirty="0"/>
              <a:t> </a:t>
            </a:r>
            <a:r>
              <a:rPr lang="ru-RU" b="1" dirty="0" err="1"/>
              <a:t>воситалари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уларни</a:t>
            </a:r>
            <a:r>
              <a:rPr lang="ru-RU" b="1" dirty="0"/>
              <a:t> </a:t>
            </a:r>
            <a:r>
              <a:rPr lang="ru-RU" b="1" dirty="0" err="1"/>
              <a:t>баҳолаш</a:t>
            </a:r>
            <a:r>
              <a:rPr lang="ru-RU" b="1" dirty="0"/>
              <a:t> </a:t>
            </a:r>
            <a:r>
              <a:rPr lang="ru-RU" b="1" dirty="0" err="1" smtClean="0"/>
              <a:t>усуллари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err="1"/>
              <a:t>Асосий</a:t>
            </a:r>
            <a:r>
              <a:rPr lang="ru-RU" sz="3600" b="1" dirty="0"/>
              <a:t> </a:t>
            </a:r>
            <a:r>
              <a:rPr lang="ru-RU" sz="3600" b="1" dirty="0" err="1"/>
              <a:t>воситалар</a:t>
            </a:r>
            <a:r>
              <a:rPr lang="ru-RU" sz="3600" dirty="0"/>
              <a:t> </a:t>
            </a:r>
            <a:r>
              <a:rPr lang="ru-RU" sz="3600" dirty="0" err="1"/>
              <a:t>корхона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воситаларининг</a:t>
            </a:r>
            <a:r>
              <a:rPr lang="ru-RU" sz="3600" dirty="0"/>
              <a:t> </a:t>
            </a:r>
            <a:r>
              <a:rPr lang="ru-RU" sz="3600" dirty="0" err="1"/>
              <a:t>бир</a:t>
            </a:r>
            <a:r>
              <a:rPr lang="ru-RU" sz="3600" dirty="0"/>
              <a:t> </a:t>
            </a:r>
            <a:r>
              <a:rPr lang="ru-RU" sz="3600" dirty="0" err="1"/>
              <a:t>қисми</a:t>
            </a:r>
            <a:r>
              <a:rPr lang="ru-RU" sz="3600" dirty="0"/>
              <a:t> </a:t>
            </a:r>
            <a:r>
              <a:rPr lang="ru-RU" sz="3600" dirty="0" err="1"/>
              <a:t>бўлиб</a:t>
            </a:r>
            <a:r>
              <a:rPr lang="ru-RU" sz="3600" dirty="0"/>
              <a:t>,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жараёнида</a:t>
            </a:r>
            <a:r>
              <a:rPr lang="ru-RU" sz="3600" dirty="0"/>
              <a:t> </a:t>
            </a:r>
            <a:r>
              <a:rPr lang="ru-RU" sz="3600" dirty="0" err="1"/>
              <a:t>узоқ</a:t>
            </a:r>
            <a:r>
              <a:rPr lang="ru-RU" sz="3600" dirty="0"/>
              <a:t> </a:t>
            </a:r>
            <a:r>
              <a:rPr lang="ru-RU" sz="3600" dirty="0" err="1"/>
              <a:t>вақт</a:t>
            </a:r>
            <a:r>
              <a:rPr lang="ru-RU" sz="3600" dirty="0"/>
              <a:t> </a:t>
            </a:r>
            <a:r>
              <a:rPr lang="ru-RU" sz="3600" dirty="0" err="1"/>
              <a:t>иштирок</a:t>
            </a:r>
            <a:r>
              <a:rPr lang="ru-RU" sz="3600" dirty="0"/>
              <a:t> </a:t>
            </a:r>
            <a:r>
              <a:rPr lang="ru-RU" sz="3600" dirty="0" err="1"/>
              <a:t>этада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ўзининг</a:t>
            </a:r>
            <a:r>
              <a:rPr lang="ru-RU" sz="3600" dirty="0"/>
              <a:t> натурал-</a:t>
            </a:r>
            <a:r>
              <a:rPr lang="ru-RU" sz="3600" dirty="0" err="1"/>
              <a:t>моддий</a:t>
            </a:r>
            <a:r>
              <a:rPr lang="ru-RU" sz="3600" dirty="0"/>
              <a:t> </a:t>
            </a:r>
            <a:r>
              <a:rPr lang="ru-RU" sz="3600" dirty="0" err="1"/>
              <a:t>ҳолатини</a:t>
            </a:r>
            <a:r>
              <a:rPr lang="ru-RU" sz="3600" dirty="0"/>
              <a:t> </a:t>
            </a:r>
            <a:r>
              <a:rPr lang="ru-RU" sz="3600" dirty="0" err="1"/>
              <a:t>йўқотмайди</a:t>
            </a:r>
            <a:r>
              <a:rPr lang="ru-RU" sz="3600" dirty="0"/>
              <a:t> </a:t>
            </a:r>
            <a:r>
              <a:rPr lang="ru-RU" sz="3600" dirty="0" err="1"/>
              <a:t>ҳамда</a:t>
            </a:r>
            <a:r>
              <a:rPr lang="ru-RU" sz="3600" dirty="0"/>
              <a:t> </a:t>
            </a:r>
            <a:r>
              <a:rPr lang="ru-RU" sz="3600" dirty="0" err="1"/>
              <a:t>ўз</a:t>
            </a:r>
            <a:r>
              <a:rPr lang="ru-RU" sz="3600" dirty="0"/>
              <a:t> </a:t>
            </a:r>
            <a:r>
              <a:rPr lang="ru-RU" sz="3600" dirty="0" err="1"/>
              <a:t>қийматини</a:t>
            </a:r>
            <a:r>
              <a:rPr lang="ru-RU" sz="3600" dirty="0"/>
              <a:t> </a:t>
            </a:r>
            <a:r>
              <a:rPr lang="ru-RU" sz="3600" dirty="0" err="1"/>
              <a:t>тайёрланаётган</a:t>
            </a:r>
            <a:r>
              <a:rPr lang="ru-RU" sz="3600" dirty="0"/>
              <a:t> </a:t>
            </a:r>
            <a:r>
              <a:rPr lang="ru-RU" sz="3600" dirty="0" err="1"/>
              <a:t>маҳсулотларга</a:t>
            </a:r>
            <a:r>
              <a:rPr lang="ru-RU" sz="3600" dirty="0"/>
              <a:t> </a:t>
            </a:r>
            <a:r>
              <a:rPr lang="ru-RU" sz="3600" dirty="0" err="1"/>
              <a:t>қисмлаб</a:t>
            </a:r>
            <a:r>
              <a:rPr lang="ru-RU" sz="3600" dirty="0"/>
              <a:t> </a:t>
            </a:r>
            <a:r>
              <a:rPr lang="ru-RU" sz="3600" dirty="0" err="1"/>
              <a:t>ўтқазиб</a:t>
            </a:r>
            <a:r>
              <a:rPr lang="ru-RU" sz="3600" dirty="0"/>
              <a:t> </a:t>
            </a:r>
            <a:r>
              <a:rPr lang="ru-RU" sz="3600" dirty="0" err="1"/>
              <a:t>беради</a:t>
            </a:r>
            <a:r>
              <a:rPr lang="ru-RU" sz="3600" dirty="0"/>
              <a:t>. </a:t>
            </a:r>
            <a:endParaRPr lang="ru-RU" sz="3600" dirty="0" smtClean="0"/>
          </a:p>
          <a:p>
            <a:pPr algn="just"/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/>
              <a:t>фондлар</a:t>
            </a:r>
            <a:r>
              <a:rPr lang="ru-RU" sz="3600" dirty="0"/>
              <a:t> </a:t>
            </a:r>
            <a:r>
              <a:rPr lang="ru-RU" sz="3600" dirty="0" err="1"/>
              <a:t>қийматини</a:t>
            </a:r>
            <a:r>
              <a:rPr lang="ru-RU" sz="3600" dirty="0"/>
              <a:t> </a:t>
            </a:r>
            <a:r>
              <a:rPr lang="ru-RU" sz="3600" dirty="0" err="1"/>
              <a:t>тайёрланаётган</a:t>
            </a:r>
            <a:r>
              <a:rPr lang="ru-RU" sz="3600" dirty="0"/>
              <a:t> </a:t>
            </a:r>
            <a:r>
              <a:rPr lang="ru-RU" sz="3600" dirty="0" err="1"/>
              <a:t>маҳсулотга</a:t>
            </a:r>
            <a:r>
              <a:rPr lang="ru-RU" sz="3600" dirty="0"/>
              <a:t> </a:t>
            </a:r>
            <a:r>
              <a:rPr lang="ru-RU" sz="3600" dirty="0" err="1"/>
              <a:t>ўтказиш</a:t>
            </a:r>
            <a:r>
              <a:rPr lang="ru-RU" sz="3600" dirty="0"/>
              <a:t> </a:t>
            </a:r>
            <a:r>
              <a:rPr lang="ru-RU" sz="3600" dirty="0" err="1"/>
              <a:t>жараёни</a:t>
            </a:r>
            <a:r>
              <a:rPr lang="ru-RU" sz="3600" dirty="0"/>
              <a:t> </a:t>
            </a:r>
            <a:r>
              <a:rPr lang="ru-RU" sz="3600" dirty="0" err="1"/>
              <a:t>амортзиция</a:t>
            </a:r>
            <a:r>
              <a:rPr lang="ru-RU" sz="3600" dirty="0"/>
              <a:t> </a:t>
            </a:r>
            <a:r>
              <a:rPr lang="ru-RU" sz="3600" dirty="0" err="1"/>
              <a:t>деб</a:t>
            </a:r>
            <a:r>
              <a:rPr lang="ru-RU" sz="3600" dirty="0"/>
              <a:t>, </a:t>
            </a:r>
            <a:r>
              <a:rPr lang="ru-RU" sz="3600" dirty="0" err="1"/>
              <a:t>ушбу</a:t>
            </a:r>
            <a:r>
              <a:rPr lang="ru-RU" sz="3600" dirty="0"/>
              <a:t> </a:t>
            </a:r>
            <a:r>
              <a:rPr lang="ru-RU" sz="3600" dirty="0" err="1"/>
              <a:t>жараёнда</a:t>
            </a:r>
            <a:r>
              <a:rPr lang="ru-RU" sz="3600" dirty="0"/>
              <a:t> </a:t>
            </a:r>
            <a:r>
              <a:rPr lang="ru-RU" sz="3600" dirty="0" err="1"/>
              <a:t>тўпланган</a:t>
            </a:r>
            <a:r>
              <a:rPr lang="ru-RU" sz="3600" dirty="0"/>
              <a:t> </a:t>
            </a:r>
            <a:r>
              <a:rPr lang="ru-RU" sz="3600" dirty="0" err="1"/>
              <a:t>маблағлар</a:t>
            </a:r>
            <a:r>
              <a:rPr lang="ru-RU" sz="3600" dirty="0"/>
              <a:t> </a:t>
            </a:r>
            <a:r>
              <a:rPr lang="ru-RU" sz="3600" dirty="0" err="1"/>
              <a:t>эса</a:t>
            </a:r>
            <a:r>
              <a:rPr lang="ru-RU" sz="3600" dirty="0"/>
              <a:t> </a:t>
            </a:r>
            <a:r>
              <a:rPr lang="ru-RU" sz="3600" b="1" dirty="0"/>
              <a:t>амортизация </a:t>
            </a:r>
            <a:r>
              <a:rPr lang="ru-RU" sz="3600" b="1" dirty="0" err="1"/>
              <a:t>ажратмалари</a:t>
            </a:r>
            <a:r>
              <a:rPr lang="ru-RU" sz="3600" b="1" dirty="0"/>
              <a:t> </a:t>
            </a:r>
            <a:r>
              <a:rPr lang="ru-RU" sz="3600" dirty="0" err="1"/>
              <a:t>деб</a:t>
            </a:r>
            <a:r>
              <a:rPr lang="ru-RU" sz="3600" dirty="0"/>
              <a:t> </a:t>
            </a:r>
            <a:r>
              <a:rPr lang="ru-RU" sz="3600" dirty="0" err="1"/>
              <a:t>аталади</a:t>
            </a:r>
            <a:r>
              <a:rPr lang="ru-RU" sz="3600" dirty="0"/>
              <a:t>.</a:t>
            </a:r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1422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3.5</a:t>
            </a:r>
            <a:r>
              <a:rPr lang="ru-RU" b="1" dirty="0"/>
              <a:t>. </a:t>
            </a:r>
            <a:r>
              <a:rPr lang="ru-RU" b="1" dirty="0" err="1"/>
              <a:t>Ишлаб</a:t>
            </a:r>
            <a:r>
              <a:rPr lang="ru-RU" b="1" dirty="0"/>
              <a:t> </a:t>
            </a:r>
            <a:r>
              <a:rPr lang="ru-RU" b="1" dirty="0" err="1"/>
              <a:t>чиқариш</a:t>
            </a:r>
            <a:r>
              <a:rPr lang="ru-RU" b="1" dirty="0"/>
              <a:t> </a:t>
            </a:r>
            <a:r>
              <a:rPr lang="ru-RU" b="1" dirty="0" err="1"/>
              <a:t>қуввати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улардан</a:t>
            </a:r>
            <a:r>
              <a:rPr lang="ru-RU" b="1" dirty="0"/>
              <a:t> </a:t>
            </a:r>
            <a:r>
              <a:rPr lang="ru-RU" b="1" dirty="0" err="1"/>
              <a:t>фойдаланишни</a:t>
            </a:r>
            <a:r>
              <a:rPr lang="ru-RU" b="1" dirty="0"/>
              <a:t> </a:t>
            </a:r>
            <a:r>
              <a:rPr lang="ru-RU" b="1" dirty="0" err="1" smtClean="0"/>
              <a:t>яхшилаш</a:t>
            </a:r>
            <a:r>
              <a:rPr lang="ru-RU" b="1" dirty="0" smtClean="0"/>
              <a:t> </a:t>
            </a:r>
            <a:r>
              <a:rPr lang="ru-RU" b="1" dirty="0" err="1" smtClean="0"/>
              <a:t>йўллари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520" y="1825624"/>
            <a:ext cx="11805920" cy="4839335"/>
          </a:xfrm>
        </p:spPr>
        <p:txBody>
          <a:bodyPr/>
          <a:lstStyle/>
          <a:p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 smtClean="0"/>
              <a:t>воситалари</a:t>
            </a:r>
            <a:r>
              <a:rPr lang="ru-RU" sz="3600" dirty="0" smtClean="0"/>
              <a:t> </a:t>
            </a:r>
            <a:r>
              <a:rPr lang="ru-RU" sz="3600" dirty="0" err="1"/>
              <a:t>ҳажми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улардан</a:t>
            </a:r>
            <a:r>
              <a:rPr lang="ru-RU" sz="3600" dirty="0"/>
              <a:t> </a:t>
            </a:r>
            <a:r>
              <a:rPr lang="ru-RU" sz="3600" dirty="0" err="1"/>
              <a:t>фойдаланиш</a:t>
            </a:r>
            <a:r>
              <a:rPr lang="ru-RU" sz="3600" dirty="0"/>
              <a:t> </a:t>
            </a:r>
            <a:r>
              <a:rPr lang="ru-RU" sz="3600" dirty="0" err="1"/>
              <a:t>даражаси</a:t>
            </a:r>
            <a:r>
              <a:rPr lang="ru-RU" sz="3600" dirty="0"/>
              <a:t> </a:t>
            </a:r>
            <a:r>
              <a:rPr lang="ru-RU" sz="3600" dirty="0" err="1"/>
              <a:t>корхонанинг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қуввати</a:t>
            </a:r>
            <a:r>
              <a:rPr lang="ru-RU" sz="3600" dirty="0"/>
              <a:t> </a:t>
            </a:r>
            <a:r>
              <a:rPr lang="ru-RU" sz="3600" dirty="0" err="1" smtClean="0"/>
              <a:t>катталигини</a:t>
            </a:r>
            <a:r>
              <a:rPr lang="ru-RU" sz="3600" dirty="0" smtClean="0"/>
              <a:t> </a:t>
            </a:r>
            <a:r>
              <a:rPr lang="ru-RU" sz="3600" dirty="0" err="1"/>
              <a:t>белгилайди</a:t>
            </a:r>
            <a:r>
              <a:rPr lang="ru-RU" sz="3600" dirty="0"/>
              <a:t>. У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дастурини</a:t>
            </a:r>
            <a:r>
              <a:rPr lang="ru-RU" sz="3600" dirty="0"/>
              <a:t> </a:t>
            </a:r>
            <a:r>
              <a:rPr lang="ru-RU" sz="3600" dirty="0" err="1"/>
              <a:t>асослашда</a:t>
            </a:r>
            <a:r>
              <a:rPr lang="ru-RU" sz="3600" dirty="0"/>
              <a:t> </a:t>
            </a:r>
            <a:r>
              <a:rPr lang="ru-RU" sz="3600" dirty="0" err="1"/>
              <a:t>катта</a:t>
            </a:r>
            <a:r>
              <a:rPr lang="ru-RU" sz="3600" dirty="0"/>
              <a:t> роль </a:t>
            </a:r>
            <a:r>
              <a:rPr lang="ru-RU" sz="3600" dirty="0" err="1"/>
              <a:t>ўйнайди</a:t>
            </a:r>
            <a:r>
              <a:rPr lang="ru-RU" sz="3600" dirty="0"/>
              <a:t> </a:t>
            </a:r>
            <a:r>
              <a:rPr lang="ru-RU" sz="3600" dirty="0" err="1"/>
              <a:t>ҳамда</a:t>
            </a:r>
            <a:r>
              <a:rPr lang="ru-RU" sz="3600" dirty="0"/>
              <a:t> </a:t>
            </a:r>
            <a:r>
              <a:rPr lang="ru-RU" sz="3600" dirty="0" err="1"/>
              <a:t>корхонанинг</a:t>
            </a:r>
            <a:r>
              <a:rPr lang="ru-RU" sz="3600" dirty="0"/>
              <a:t> </a:t>
            </a:r>
            <a:r>
              <a:rPr lang="ru-RU" sz="3600" dirty="0" err="1"/>
              <a:t>белгиланган</a:t>
            </a:r>
            <a:r>
              <a:rPr lang="ru-RU" sz="3600" dirty="0"/>
              <a:t> номенклатура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сифатли</a:t>
            </a:r>
            <a:r>
              <a:rPr lang="ru-RU" sz="3600" dirty="0"/>
              <a:t> </a:t>
            </a:r>
            <a:r>
              <a:rPr lang="ru-RU" sz="3600" dirty="0" err="1"/>
              <a:t>маҳсулот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бўйича</a:t>
            </a:r>
            <a:r>
              <a:rPr lang="ru-RU" sz="3600" dirty="0"/>
              <a:t> потенциал </a:t>
            </a:r>
            <a:r>
              <a:rPr lang="ru-RU" sz="3600" dirty="0" err="1"/>
              <a:t>имкониятларини</a:t>
            </a:r>
            <a:r>
              <a:rPr lang="ru-RU" sz="3600" dirty="0"/>
              <a:t> </a:t>
            </a:r>
            <a:r>
              <a:rPr lang="ru-RU" sz="3600" dirty="0" err="1"/>
              <a:t>тавсифлайди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551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26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8960"/>
            <a:ext cx="12192000" cy="6289040"/>
          </a:xfrm>
        </p:spPr>
        <p:txBody>
          <a:bodyPr>
            <a:normAutofit/>
          </a:bodyPr>
          <a:lstStyle/>
          <a:p>
            <a:r>
              <a:rPr lang="ru-RU" sz="4000" b="1" dirty="0" err="1" smtClean="0"/>
              <a:t>Ишлаб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чиқариш</a:t>
            </a:r>
            <a:r>
              <a:rPr lang="ru-RU" sz="4000" b="1" dirty="0" smtClean="0"/>
              <a:t> </a:t>
            </a:r>
            <a:r>
              <a:rPr lang="ru-RU" sz="4000" b="1" dirty="0" err="1"/>
              <a:t>қуввати</a:t>
            </a:r>
            <a:r>
              <a:rPr lang="ru-RU" sz="4000" dirty="0"/>
              <a:t> – </a:t>
            </a:r>
            <a:r>
              <a:rPr lang="ru-RU" sz="4000" dirty="0" err="1"/>
              <a:t>бу</a:t>
            </a:r>
            <a:r>
              <a:rPr lang="ru-RU" sz="4000" dirty="0"/>
              <a:t>, </a:t>
            </a:r>
            <a:r>
              <a:rPr lang="ru-RU" sz="4000" dirty="0" err="1"/>
              <a:t>маълум</a:t>
            </a:r>
            <a:r>
              <a:rPr lang="ru-RU" sz="4000" dirty="0"/>
              <a:t> </a:t>
            </a:r>
            <a:r>
              <a:rPr lang="ru-RU" sz="4000" dirty="0" err="1"/>
              <a:t>бир</a:t>
            </a:r>
            <a:r>
              <a:rPr lang="ru-RU" sz="4000" dirty="0"/>
              <a:t> </a:t>
            </a:r>
            <a:r>
              <a:rPr lang="ru-RU" sz="4000" dirty="0" err="1"/>
              <a:t>вақт</a:t>
            </a:r>
            <a:r>
              <a:rPr lang="ru-RU" sz="4000" dirty="0"/>
              <a:t> </a:t>
            </a:r>
            <a:r>
              <a:rPr lang="ru-RU" sz="4000" dirty="0" err="1"/>
              <a:t>давомида</a:t>
            </a:r>
            <a:r>
              <a:rPr lang="ru-RU" sz="4000" dirty="0"/>
              <a:t> </a:t>
            </a:r>
            <a:r>
              <a:rPr lang="ru-RU" sz="4000" dirty="0" err="1"/>
              <a:t>илғор</a:t>
            </a:r>
            <a:r>
              <a:rPr lang="ru-RU" sz="4000" dirty="0"/>
              <a:t> </a:t>
            </a:r>
            <a:r>
              <a:rPr lang="ru-RU" sz="4000" dirty="0" err="1"/>
              <a:t>технологиялардан</a:t>
            </a:r>
            <a:r>
              <a:rPr lang="ru-RU" sz="4000" dirty="0"/>
              <a:t> </a:t>
            </a:r>
            <a:r>
              <a:rPr lang="ru-RU" sz="4000" dirty="0" err="1"/>
              <a:t>фойдаланиш</a:t>
            </a:r>
            <a:r>
              <a:rPr lang="ru-RU" sz="4000" dirty="0"/>
              <a:t>, </a:t>
            </a:r>
            <a:r>
              <a:rPr lang="ru-RU" sz="4000" dirty="0" err="1"/>
              <a:t>ишлаб</a:t>
            </a:r>
            <a:r>
              <a:rPr lang="ru-RU" sz="4000" dirty="0"/>
              <a:t> </a:t>
            </a:r>
            <a:r>
              <a:rPr lang="ru-RU" sz="4000" dirty="0" err="1"/>
              <a:t>чиқариш</a:t>
            </a:r>
            <a:r>
              <a:rPr lang="ru-RU" sz="4000" dirty="0"/>
              <a:t>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меҳнатни</a:t>
            </a:r>
            <a:r>
              <a:rPr lang="ru-RU" sz="4000" dirty="0"/>
              <a:t> </a:t>
            </a:r>
            <a:r>
              <a:rPr lang="ru-RU" sz="4000" dirty="0" err="1"/>
              <a:t>ташкил</a:t>
            </a:r>
            <a:r>
              <a:rPr lang="ru-RU" sz="4000" dirty="0"/>
              <a:t> </a:t>
            </a:r>
            <a:r>
              <a:rPr lang="ru-RU" sz="4000" dirty="0" err="1"/>
              <a:t>қилишнинг</a:t>
            </a:r>
            <a:r>
              <a:rPr lang="ru-RU" sz="4000" dirty="0"/>
              <a:t> </a:t>
            </a:r>
            <a:r>
              <a:rPr lang="ru-RU" sz="4000" dirty="0" err="1"/>
              <a:t>илғор</a:t>
            </a:r>
            <a:r>
              <a:rPr lang="ru-RU" sz="4000" dirty="0"/>
              <a:t> </a:t>
            </a:r>
            <a:r>
              <a:rPr lang="ru-RU" sz="4000" dirty="0" err="1"/>
              <a:t>шароитларида</a:t>
            </a:r>
            <a:r>
              <a:rPr lang="ru-RU" sz="4000" dirty="0"/>
              <a:t> </a:t>
            </a:r>
            <a:r>
              <a:rPr lang="ru-RU" sz="4000" dirty="0" err="1"/>
              <a:t>ишлаб</a:t>
            </a:r>
            <a:r>
              <a:rPr lang="ru-RU" sz="4000" dirty="0"/>
              <a:t> </a:t>
            </a:r>
            <a:r>
              <a:rPr lang="ru-RU" sz="4000" dirty="0" err="1"/>
              <a:t>чиқариш</a:t>
            </a:r>
            <a:r>
              <a:rPr lang="ru-RU" sz="4000" dirty="0"/>
              <a:t> </a:t>
            </a:r>
            <a:r>
              <a:rPr lang="ru-RU" sz="4000" dirty="0" err="1"/>
              <a:t>мумкин</a:t>
            </a:r>
            <a:r>
              <a:rPr lang="ru-RU" sz="4000" dirty="0"/>
              <a:t> </a:t>
            </a:r>
            <a:r>
              <a:rPr lang="ru-RU" sz="4000" dirty="0" err="1"/>
              <a:t>бўлган</a:t>
            </a:r>
            <a:r>
              <a:rPr lang="ru-RU" sz="4000" dirty="0"/>
              <a:t> </a:t>
            </a:r>
            <a:r>
              <a:rPr lang="ru-RU" sz="4000" dirty="0" err="1"/>
              <a:t>маҳсулотларнинг</a:t>
            </a:r>
            <a:r>
              <a:rPr lang="ru-RU" sz="4000" dirty="0"/>
              <a:t> </a:t>
            </a:r>
            <a:r>
              <a:rPr lang="ru-RU" sz="4000" dirty="0" err="1"/>
              <a:t>максимал</a:t>
            </a:r>
            <a:r>
              <a:rPr lang="ru-RU" sz="4000" dirty="0"/>
              <a:t> </a:t>
            </a:r>
            <a:r>
              <a:rPr lang="ru-RU" sz="4000" dirty="0" err="1"/>
              <a:t>даражасидир</a:t>
            </a:r>
            <a:r>
              <a:rPr lang="ru-RU" sz="4000" dirty="0"/>
              <a:t>. </a:t>
            </a:r>
            <a:endParaRPr lang="ru-RU" sz="4000" dirty="0" smtClean="0"/>
          </a:p>
          <a:p>
            <a:r>
              <a:rPr lang="ru-RU" sz="4000" dirty="0"/>
              <a:t>У </a:t>
            </a:r>
            <a:r>
              <a:rPr lang="ru-RU" sz="4000" dirty="0" err="1"/>
              <a:t>қоидага</a:t>
            </a:r>
            <a:r>
              <a:rPr lang="ru-RU" sz="4000" dirty="0"/>
              <a:t> </a:t>
            </a:r>
            <a:r>
              <a:rPr lang="ru-RU" sz="4000" dirty="0" err="1"/>
              <a:t>кўра</a:t>
            </a:r>
            <a:r>
              <a:rPr lang="ru-RU" sz="4000" dirty="0"/>
              <a:t>, </a:t>
            </a:r>
            <a:r>
              <a:rPr lang="ru-RU" sz="4000" dirty="0" err="1"/>
              <a:t>ишлаб</a:t>
            </a:r>
            <a:r>
              <a:rPr lang="ru-RU" sz="4000" dirty="0"/>
              <a:t> </a:t>
            </a:r>
            <a:r>
              <a:rPr lang="ru-RU" sz="4000" dirty="0" err="1"/>
              <a:t>чиқарилган</a:t>
            </a:r>
            <a:r>
              <a:rPr lang="ru-RU" sz="4000" dirty="0"/>
              <a:t> </a:t>
            </a:r>
            <a:r>
              <a:rPr lang="ru-RU" sz="4000" dirty="0" err="1"/>
              <a:t>маҳсулотлар</a:t>
            </a:r>
            <a:r>
              <a:rPr lang="ru-RU" sz="4000" dirty="0"/>
              <a:t> </a:t>
            </a:r>
            <a:r>
              <a:rPr lang="ru-RU" sz="4000" dirty="0" err="1"/>
              <a:t>ҳажмининг</a:t>
            </a:r>
            <a:r>
              <a:rPr lang="ru-RU" sz="4000" dirty="0"/>
              <a:t> натурал </a:t>
            </a:r>
            <a:r>
              <a:rPr lang="ru-RU" sz="4000" dirty="0" err="1"/>
              <a:t>кўринишда</a:t>
            </a:r>
            <a:r>
              <a:rPr lang="ru-RU" sz="4000" dirty="0"/>
              <a:t>, </a:t>
            </a:r>
            <a:r>
              <a:rPr lang="ru-RU" sz="4000" dirty="0" err="1"/>
              <a:t>ушбу</a:t>
            </a:r>
            <a:r>
              <a:rPr lang="ru-RU" sz="4000" dirty="0"/>
              <a:t> </a:t>
            </a:r>
            <a:r>
              <a:rPr lang="ru-RU" sz="4000" dirty="0" err="1"/>
              <a:t>корхонанинг</a:t>
            </a:r>
            <a:r>
              <a:rPr lang="ru-RU" sz="4000" dirty="0"/>
              <a:t> </a:t>
            </a:r>
            <a:r>
              <a:rPr lang="ru-RU" sz="4000" dirty="0" err="1"/>
              <a:t>ихтисослашганлиги</a:t>
            </a:r>
            <a:r>
              <a:rPr lang="ru-RU" sz="4000" dirty="0"/>
              <a:t>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маҳсулотнинг</a:t>
            </a:r>
            <a:r>
              <a:rPr lang="ru-RU" sz="4000" dirty="0"/>
              <a:t> </a:t>
            </a:r>
            <a:r>
              <a:rPr lang="ru-RU" sz="4000" dirty="0" err="1"/>
              <a:t>алоҳида</a:t>
            </a:r>
            <a:r>
              <a:rPr lang="ru-RU" sz="4000" dirty="0"/>
              <a:t> </a:t>
            </a:r>
            <a:r>
              <a:rPr lang="ru-RU" sz="4000" dirty="0" err="1"/>
              <a:t>турлари</a:t>
            </a:r>
            <a:r>
              <a:rPr lang="ru-RU" sz="4000" dirty="0"/>
              <a:t> </a:t>
            </a:r>
            <a:r>
              <a:rPr lang="ru-RU" sz="4000" dirty="0" err="1"/>
              <a:t>ўртасидаги</a:t>
            </a:r>
            <a:r>
              <a:rPr lang="ru-RU" sz="4000" dirty="0"/>
              <a:t> </a:t>
            </a:r>
            <a:r>
              <a:rPr lang="ru-RU" sz="4000" dirty="0" err="1"/>
              <a:t>ўзаро</a:t>
            </a:r>
            <a:r>
              <a:rPr lang="ru-RU" sz="4000" dirty="0"/>
              <a:t> </a:t>
            </a:r>
            <a:r>
              <a:rPr lang="ru-RU" sz="4000" dirty="0" err="1"/>
              <a:t>нисбатига</a:t>
            </a:r>
            <a:r>
              <a:rPr lang="ru-RU" sz="4000" dirty="0"/>
              <a:t> </a:t>
            </a:r>
            <a:r>
              <a:rPr lang="ru-RU" sz="4000" dirty="0" err="1"/>
              <a:t>кўра</a:t>
            </a:r>
            <a:r>
              <a:rPr lang="ru-RU" sz="4000" dirty="0"/>
              <a:t> </a:t>
            </a:r>
            <a:r>
              <a:rPr lang="ru-RU" sz="4000" dirty="0" err="1"/>
              <a:t>аниқланади</a:t>
            </a:r>
            <a:r>
              <a:rPr lang="ru-RU" sz="4000" dirty="0"/>
              <a:t>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10521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657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40"/>
            <a:ext cx="12049760" cy="615696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err="1"/>
              <a:t>Корхона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қуввати</a:t>
            </a:r>
            <a:r>
              <a:rPr lang="ru-RU" sz="3600" dirty="0"/>
              <a:t> </a:t>
            </a:r>
            <a:r>
              <a:rPr lang="ru-RU" sz="3600" dirty="0" err="1"/>
              <a:t>катталигини</a:t>
            </a:r>
            <a:r>
              <a:rPr lang="ru-RU" sz="3600" dirty="0"/>
              <a:t> </a:t>
            </a:r>
            <a:r>
              <a:rPr lang="ru-RU" sz="3600" dirty="0" err="1"/>
              <a:t>белгилаб</a:t>
            </a:r>
            <a:r>
              <a:rPr lang="ru-RU" sz="3600" dirty="0"/>
              <a:t> </a:t>
            </a:r>
            <a:r>
              <a:rPr lang="ru-RU" sz="3600" dirty="0" err="1"/>
              <a:t>берувчи</a:t>
            </a:r>
            <a:r>
              <a:rPr lang="ru-RU" sz="3600" dirty="0"/>
              <a:t> </a:t>
            </a:r>
            <a:r>
              <a:rPr lang="ru-RU" sz="3600" dirty="0" err="1"/>
              <a:t>кўрсаткичлар</a:t>
            </a:r>
            <a:r>
              <a:rPr lang="ru-RU" sz="3600" dirty="0"/>
              <a:t> </a:t>
            </a:r>
            <a:r>
              <a:rPr lang="ru-RU" sz="3600" dirty="0" err="1"/>
              <a:t>қаторига</a:t>
            </a:r>
            <a:r>
              <a:rPr lang="ru-RU" sz="3600" dirty="0"/>
              <a:t> </a:t>
            </a:r>
            <a:r>
              <a:rPr lang="ru-RU" sz="3600" dirty="0" err="1"/>
              <a:t>қуйидагиларни</a:t>
            </a:r>
            <a:r>
              <a:rPr lang="ru-RU" sz="3600" dirty="0"/>
              <a:t> </a:t>
            </a:r>
            <a:r>
              <a:rPr lang="ru-RU" sz="3600" dirty="0" err="1"/>
              <a:t>киритиш</a:t>
            </a:r>
            <a:r>
              <a:rPr lang="ru-RU" sz="3600" dirty="0"/>
              <a:t> </a:t>
            </a:r>
            <a:r>
              <a:rPr lang="ru-RU" sz="3600" dirty="0" err="1"/>
              <a:t>мумкин</a:t>
            </a:r>
            <a:r>
              <a:rPr lang="ru-RU" sz="3600" dirty="0"/>
              <a:t>:</a:t>
            </a:r>
          </a:p>
          <a:p>
            <a:pPr lvl="0"/>
            <a:r>
              <a:rPr lang="ru-RU" sz="3600" dirty="0" err="1"/>
              <a:t>ускуналар</a:t>
            </a:r>
            <a:r>
              <a:rPr lang="ru-RU" sz="3600" dirty="0"/>
              <a:t> </a:t>
            </a:r>
            <a:r>
              <a:rPr lang="ru-RU" sz="3600" dirty="0" err="1"/>
              <a:t>таркиби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турлар</a:t>
            </a:r>
            <a:r>
              <a:rPr lang="ru-RU" sz="3600" dirty="0"/>
              <a:t> </a:t>
            </a:r>
            <a:r>
              <a:rPr lang="ru-RU" sz="3600" dirty="0" err="1"/>
              <a:t>бўйича</a:t>
            </a:r>
            <a:r>
              <a:rPr lang="ru-RU" sz="3600" dirty="0"/>
              <a:t> сони;</a:t>
            </a:r>
          </a:p>
          <a:p>
            <a:pPr lvl="0"/>
            <a:r>
              <a:rPr lang="ru-RU" sz="3600" dirty="0" err="1"/>
              <a:t>ускуна</a:t>
            </a:r>
            <a:r>
              <a:rPr lang="ru-RU" sz="3600" dirty="0"/>
              <a:t>, агрегат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дастгоҳлардан</a:t>
            </a:r>
            <a:r>
              <a:rPr lang="ru-RU" sz="3600" dirty="0"/>
              <a:t> </a:t>
            </a:r>
            <a:r>
              <a:rPr lang="ru-RU" sz="3600" dirty="0" err="1"/>
              <a:t>фойдаланишнинг</a:t>
            </a:r>
            <a:r>
              <a:rPr lang="ru-RU" sz="3600" dirty="0"/>
              <a:t> техник-</a:t>
            </a:r>
            <a:r>
              <a:rPr lang="ru-RU" sz="3600" dirty="0" err="1"/>
              <a:t>иқтисодий</a:t>
            </a:r>
            <a:r>
              <a:rPr lang="ru-RU" sz="3600" dirty="0"/>
              <a:t> норма (норматив) лари;</a:t>
            </a:r>
          </a:p>
          <a:p>
            <a:pPr lvl="0"/>
            <a:r>
              <a:rPr lang="ru-RU" sz="3600" dirty="0" err="1"/>
              <a:t>ускуналарнинг</a:t>
            </a:r>
            <a:r>
              <a:rPr lang="ru-RU" sz="3600" dirty="0"/>
              <a:t> </a:t>
            </a:r>
            <a:r>
              <a:rPr lang="ru-RU" sz="3600" dirty="0" err="1"/>
              <a:t>ишлаш</a:t>
            </a:r>
            <a:r>
              <a:rPr lang="ru-RU" sz="3600" dirty="0"/>
              <a:t> </a:t>
            </a:r>
            <a:r>
              <a:rPr lang="ru-RU" sz="3600" dirty="0" err="1"/>
              <a:t>вақти</a:t>
            </a:r>
            <a:r>
              <a:rPr lang="ru-RU" sz="3600" dirty="0"/>
              <a:t> </a:t>
            </a:r>
            <a:r>
              <a:rPr lang="ru-RU" sz="3600" dirty="0" err="1"/>
              <a:t>фонди</a:t>
            </a:r>
            <a:r>
              <a:rPr lang="ru-RU" sz="3600" dirty="0"/>
              <a:t>;</a:t>
            </a:r>
          </a:p>
          <a:p>
            <a:pPr lvl="0"/>
            <a:r>
              <a:rPr lang="ru-RU" sz="3600" dirty="0" err="1"/>
              <a:t>ишчилар</a:t>
            </a:r>
            <a:r>
              <a:rPr lang="ru-RU" sz="3600" dirty="0"/>
              <a:t> сони;</a:t>
            </a:r>
          </a:p>
          <a:p>
            <a:pPr lvl="0"/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чиқарилаётган</a:t>
            </a:r>
            <a:r>
              <a:rPr lang="ru-RU" sz="3600" dirty="0"/>
              <a:t> </a:t>
            </a:r>
            <a:r>
              <a:rPr lang="ru-RU" sz="3600" dirty="0" err="1"/>
              <a:t>маҳсулот</a:t>
            </a:r>
            <a:r>
              <a:rPr lang="ru-RU" sz="3600" dirty="0"/>
              <a:t> </a:t>
            </a:r>
            <a:r>
              <a:rPr lang="ru-RU" sz="3600" dirty="0" err="1"/>
              <a:t>номенклатураси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ассортименти</a:t>
            </a:r>
            <a:r>
              <a:rPr lang="ru-RU" sz="3600" dirty="0"/>
              <a:t> (</a:t>
            </a:r>
            <a:r>
              <a:rPr lang="ru-RU" sz="3600" dirty="0" err="1"/>
              <a:t>турлари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хилма-хиллиги</a:t>
            </a:r>
            <a:r>
              <a:rPr lang="ru-RU" sz="3600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973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8447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40" y="284480"/>
            <a:ext cx="12049760" cy="6360160"/>
          </a:xfrm>
        </p:spPr>
        <p:txBody>
          <a:bodyPr/>
          <a:lstStyle/>
          <a:p>
            <a:r>
              <a:rPr lang="ru-RU" sz="3400" dirty="0" err="1"/>
              <a:t>Корхона</a:t>
            </a:r>
            <a:r>
              <a:rPr lang="ru-RU" sz="3400" dirty="0"/>
              <a:t> </a:t>
            </a:r>
            <a:r>
              <a:rPr lang="ru-RU" sz="3400" dirty="0" err="1"/>
              <a:t>ишлаб</a:t>
            </a:r>
            <a:r>
              <a:rPr lang="ru-RU" sz="3400" dirty="0"/>
              <a:t> </a:t>
            </a:r>
            <a:r>
              <a:rPr lang="ru-RU" sz="3400" dirty="0" err="1"/>
              <a:t>чиқариш</a:t>
            </a:r>
            <a:r>
              <a:rPr lang="ru-RU" sz="3400" dirty="0"/>
              <a:t> </a:t>
            </a:r>
            <a:r>
              <a:rPr lang="ru-RU" sz="3400" dirty="0" err="1"/>
              <a:t>қувватининг</a:t>
            </a:r>
            <a:r>
              <a:rPr lang="ru-RU" sz="3400" dirty="0"/>
              <a:t> </a:t>
            </a:r>
            <a:r>
              <a:rPr lang="ru-RU" sz="3400" b="1" i="1" dirty="0" err="1"/>
              <a:t>бошланғич</a:t>
            </a:r>
            <a:r>
              <a:rPr lang="ru-RU" sz="3400" dirty="0"/>
              <a:t> (йил </a:t>
            </a:r>
            <a:r>
              <a:rPr lang="ru-RU" sz="3400" dirty="0" err="1"/>
              <a:t>бошида</a:t>
            </a:r>
            <a:r>
              <a:rPr lang="ru-RU" sz="3400" dirty="0"/>
              <a:t>), </a:t>
            </a:r>
            <a:r>
              <a:rPr lang="ru-RU" sz="3400" b="1" i="1" dirty="0" err="1"/>
              <a:t>якуний</a:t>
            </a:r>
            <a:r>
              <a:rPr lang="ru-RU" sz="3400" dirty="0"/>
              <a:t> (йил </a:t>
            </a:r>
            <a:r>
              <a:rPr lang="ru-RU" sz="3400" dirty="0" err="1"/>
              <a:t>охирида</a:t>
            </a:r>
            <a:r>
              <a:rPr lang="ru-RU" sz="3400" dirty="0"/>
              <a:t>), </a:t>
            </a:r>
            <a:r>
              <a:rPr lang="ru-RU" sz="3400" b="1" i="1" dirty="0" err="1"/>
              <a:t>ўртача</a:t>
            </a:r>
            <a:r>
              <a:rPr lang="ru-RU" sz="3400" dirty="0"/>
              <a:t> </a:t>
            </a:r>
            <a:r>
              <a:rPr lang="ru-RU" sz="3400" dirty="0" err="1"/>
              <a:t>йиллик</a:t>
            </a:r>
            <a:r>
              <a:rPr lang="ru-RU" sz="3400" dirty="0"/>
              <a:t> </a:t>
            </a:r>
            <a:r>
              <a:rPr lang="ru-RU" sz="3400" dirty="0" err="1"/>
              <a:t>ҳамда</a:t>
            </a:r>
            <a:r>
              <a:rPr lang="ru-RU" sz="3400" dirty="0"/>
              <a:t> </a:t>
            </a:r>
            <a:r>
              <a:rPr lang="ru-RU" sz="3400" b="1" i="1" dirty="0" err="1"/>
              <a:t>лойиҳа</a:t>
            </a:r>
            <a:r>
              <a:rPr lang="ru-RU" sz="3400" b="1" i="1" dirty="0"/>
              <a:t> </a:t>
            </a:r>
            <a:r>
              <a:rPr lang="ru-RU" sz="3400" b="1" i="1" dirty="0" err="1"/>
              <a:t>қуввати</a:t>
            </a:r>
            <a:r>
              <a:rPr lang="ru-RU" sz="3400" dirty="0"/>
              <a:t> </a:t>
            </a:r>
            <a:r>
              <a:rPr lang="ru-RU" sz="3400" dirty="0" err="1"/>
              <a:t>турлари</a:t>
            </a:r>
            <a:r>
              <a:rPr lang="ru-RU" sz="3400" dirty="0"/>
              <a:t> </a:t>
            </a:r>
            <a:r>
              <a:rPr lang="ru-RU" sz="3400" dirty="0" err="1"/>
              <a:t>мавжуд</a:t>
            </a:r>
            <a:r>
              <a:rPr lang="ru-RU" sz="3400" dirty="0"/>
              <a:t>. </a:t>
            </a:r>
            <a:endParaRPr lang="ru-RU" sz="3400" dirty="0" smtClean="0"/>
          </a:p>
          <a:p>
            <a:r>
              <a:rPr lang="ru-RU" sz="3400" dirty="0" err="1" smtClean="0"/>
              <a:t>Лойиҳа</a:t>
            </a:r>
            <a:r>
              <a:rPr lang="ru-RU" sz="3400" dirty="0" smtClean="0"/>
              <a:t> </a:t>
            </a:r>
            <a:r>
              <a:rPr lang="ru-RU" sz="3400" dirty="0" err="1"/>
              <a:t>қуввати</a:t>
            </a:r>
            <a:r>
              <a:rPr lang="ru-RU" sz="3400" dirty="0"/>
              <a:t> </a:t>
            </a:r>
            <a:r>
              <a:rPr lang="ru-RU" sz="3400" dirty="0" err="1"/>
              <a:t>қурилиш</a:t>
            </a:r>
            <a:r>
              <a:rPr lang="ru-RU" sz="3400" dirty="0"/>
              <a:t> </a:t>
            </a:r>
            <a:r>
              <a:rPr lang="ru-RU" sz="3400" dirty="0" err="1"/>
              <a:t>лойиҳасида</a:t>
            </a:r>
            <a:r>
              <a:rPr lang="ru-RU" sz="3400" dirty="0"/>
              <a:t> </a:t>
            </a:r>
            <a:r>
              <a:rPr lang="ru-RU" sz="3400" dirty="0" err="1"/>
              <a:t>кўзда</a:t>
            </a:r>
            <a:r>
              <a:rPr lang="ru-RU" sz="3400" dirty="0"/>
              <a:t> </a:t>
            </a:r>
            <a:r>
              <a:rPr lang="ru-RU" sz="3400" dirty="0" err="1"/>
              <a:t>тутилган</a:t>
            </a:r>
            <a:r>
              <a:rPr lang="ru-RU" sz="3400" dirty="0"/>
              <a:t> </a:t>
            </a:r>
            <a:r>
              <a:rPr lang="ru-RU" sz="3400" dirty="0" err="1"/>
              <a:t>бўлади</a:t>
            </a:r>
            <a:r>
              <a:rPr lang="ru-RU" sz="3400" dirty="0"/>
              <a:t>. </a:t>
            </a:r>
            <a:endParaRPr lang="ru-RU" sz="3400" dirty="0" smtClean="0"/>
          </a:p>
          <a:p>
            <a:r>
              <a:rPr lang="ru-RU" sz="3400" dirty="0" err="1" smtClean="0"/>
              <a:t>Қайта</a:t>
            </a:r>
            <a:r>
              <a:rPr lang="ru-RU" sz="3400" dirty="0" smtClean="0"/>
              <a:t> </a:t>
            </a:r>
            <a:r>
              <a:rPr lang="ru-RU" sz="3400" dirty="0" err="1"/>
              <a:t>тиклаш</a:t>
            </a:r>
            <a:r>
              <a:rPr lang="ru-RU" sz="3400" dirty="0"/>
              <a:t>, </a:t>
            </a:r>
            <a:r>
              <a:rPr lang="ru-RU" sz="3400" dirty="0" err="1"/>
              <a:t>кенгайтириш</a:t>
            </a:r>
            <a:r>
              <a:rPr lang="ru-RU" sz="3400" dirty="0"/>
              <a:t> </a:t>
            </a:r>
            <a:r>
              <a:rPr lang="ru-RU" sz="3400" dirty="0" err="1"/>
              <a:t>ва</a:t>
            </a:r>
            <a:r>
              <a:rPr lang="ru-RU" sz="3400" dirty="0"/>
              <a:t> техник </a:t>
            </a:r>
            <a:r>
              <a:rPr lang="ru-RU" sz="3400" dirty="0" err="1"/>
              <a:t>жиҳатдан</a:t>
            </a:r>
            <a:r>
              <a:rPr lang="ru-RU" sz="3400" dirty="0"/>
              <a:t> </a:t>
            </a:r>
            <a:r>
              <a:rPr lang="ru-RU" sz="3400" dirty="0" err="1"/>
              <a:t>қайта</a:t>
            </a:r>
            <a:r>
              <a:rPr lang="ru-RU" sz="3400" dirty="0"/>
              <a:t> </a:t>
            </a:r>
            <a:r>
              <a:rPr lang="ru-RU" sz="3400" dirty="0" err="1"/>
              <a:t>қуроллантириш</a:t>
            </a:r>
            <a:r>
              <a:rPr lang="ru-RU" sz="3400" dirty="0"/>
              <a:t> </a:t>
            </a:r>
            <a:r>
              <a:rPr lang="ru-RU" sz="3400" dirty="0" err="1"/>
              <a:t>давомида</a:t>
            </a:r>
            <a:r>
              <a:rPr lang="ru-RU" sz="3400" dirty="0"/>
              <a:t> </a:t>
            </a:r>
            <a:r>
              <a:rPr lang="ru-RU" sz="3400" dirty="0" err="1"/>
              <a:t>лойиҳа</a:t>
            </a:r>
            <a:r>
              <a:rPr lang="ru-RU" sz="3400" dirty="0"/>
              <a:t> </a:t>
            </a:r>
            <a:r>
              <a:rPr lang="ru-RU" sz="3400" dirty="0" err="1"/>
              <a:t>қуввати</a:t>
            </a:r>
            <a:r>
              <a:rPr lang="ru-RU" sz="3400" dirty="0"/>
              <a:t> </a:t>
            </a:r>
            <a:r>
              <a:rPr lang="ru-RU" sz="3400" dirty="0" err="1"/>
              <a:t>катталаштирилиши</a:t>
            </a:r>
            <a:r>
              <a:rPr lang="ru-RU" sz="3400" dirty="0"/>
              <a:t> </a:t>
            </a:r>
            <a:r>
              <a:rPr lang="ru-RU" sz="3400" dirty="0" err="1"/>
              <a:t>мумкин</a:t>
            </a:r>
            <a:r>
              <a:rPr lang="ru-RU" sz="3400" dirty="0"/>
              <a:t>. Шу </a:t>
            </a:r>
            <a:r>
              <a:rPr lang="ru-RU" sz="3400" dirty="0" err="1"/>
              <a:t>сабабли</a:t>
            </a:r>
            <a:r>
              <a:rPr lang="ru-RU" sz="3400" dirty="0"/>
              <a:t> </a:t>
            </a:r>
            <a:r>
              <a:rPr lang="ru-RU" sz="3400" dirty="0" err="1"/>
              <a:t>амалиётда</a:t>
            </a:r>
            <a:r>
              <a:rPr lang="ru-RU" sz="3400" dirty="0"/>
              <a:t> </a:t>
            </a:r>
            <a:r>
              <a:rPr lang="ru-RU" sz="3400" dirty="0" err="1"/>
              <a:t>лойиҳа</a:t>
            </a:r>
            <a:r>
              <a:rPr lang="ru-RU" sz="3400" dirty="0"/>
              <a:t> </a:t>
            </a:r>
            <a:r>
              <a:rPr lang="ru-RU" sz="3400" dirty="0" err="1"/>
              <a:t>қуввати</a:t>
            </a:r>
            <a:r>
              <a:rPr lang="ru-RU" sz="3400" dirty="0"/>
              <a:t> </a:t>
            </a:r>
            <a:r>
              <a:rPr lang="ru-RU" sz="3400" dirty="0" err="1"/>
              <a:t>кўпинча</a:t>
            </a:r>
            <a:r>
              <a:rPr lang="ru-RU" sz="3400" dirty="0"/>
              <a:t> </a:t>
            </a:r>
            <a:r>
              <a:rPr lang="ru-RU" sz="3400" dirty="0" err="1"/>
              <a:t>корхонанинг</a:t>
            </a:r>
            <a:r>
              <a:rPr lang="ru-RU" sz="3400" dirty="0"/>
              <a:t> </a:t>
            </a:r>
            <a:r>
              <a:rPr lang="ru-RU" sz="3400" dirty="0" err="1"/>
              <a:t>амалдаги</a:t>
            </a:r>
            <a:r>
              <a:rPr lang="ru-RU" sz="3400" dirty="0"/>
              <a:t> </a:t>
            </a:r>
            <a:r>
              <a:rPr lang="ru-RU" sz="3400" dirty="0" err="1"/>
              <a:t>қуввати</a:t>
            </a:r>
            <a:r>
              <a:rPr lang="ru-RU" sz="3400" dirty="0"/>
              <a:t> </a:t>
            </a:r>
            <a:r>
              <a:rPr lang="ru-RU" sz="3400" dirty="0" err="1"/>
              <a:t>билан</a:t>
            </a:r>
            <a:r>
              <a:rPr lang="ru-RU" sz="3400" dirty="0"/>
              <a:t> </a:t>
            </a:r>
            <a:r>
              <a:rPr lang="ru-RU" sz="3400" dirty="0" err="1"/>
              <a:t>солиштирилади</a:t>
            </a:r>
            <a:r>
              <a:rPr lang="ru-RU" sz="3400" dirty="0"/>
              <a:t>. </a:t>
            </a:r>
            <a:r>
              <a:rPr lang="ru-RU" sz="3400" dirty="0" err="1"/>
              <a:t>Корхонанинг</a:t>
            </a:r>
            <a:r>
              <a:rPr lang="ru-RU" sz="3400" dirty="0"/>
              <a:t> </a:t>
            </a:r>
            <a:r>
              <a:rPr lang="ru-RU" sz="3400" dirty="0" err="1"/>
              <a:t>амалдаги</a:t>
            </a:r>
            <a:r>
              <a:rPr lang="ru-RU" sz="3400" dirty="0"/>
              <a:t> </a:t>
            </a:r>
            <a:r>
              <a:rPr lang="ru-RU" sz="3400" dirty="0" err="1"/>
              <a:t>қуввати</a:t>
            </a:r>
            <a:r>
              <a:rPr lang="ru-RU" sz="3400" dirty="0"/>
              <a:t> </a:t>
            </a:r>
            <a:r>
              <a:rPr lang="ru-RU" sz="3400" dirty="0" err="1"/>
              <a:t>корхона</a:t>
            </a:r>
            <a:r>
              <a:rPr lang="ru-RU" sz="3400" dirty="0"/>
              <a:t> </a:t>
            </a:r>
            <a:r>
              <a:rPr lang="ru-RU" sz="3400" dirty="0" err="1"/>
              <a:t>ишлаб</a:t>
            </a:r>
            <a:r>
              <a:rPr lang="ru-RU" sz="3400" dirty="0"/>
              <a:t> </a:t>
            </a:r>
            <a:r>
              <a:rPr lang="ru-RU" sz="3400" dirty="0" err="1"/>
              <a:t>чиқариш</a:t>
            </a:r>
            <a:r>
              <a:rPr lang="ru-RU" sz="3400" dirty="0"/>
              <a:t> </a:t>
            </a:r>
            <a:r>
              <a:rPr lang="ru-RU" sz="3400" dirty="0" err="1"/>
              <a:t>дастурини</a:t>
            </a:r>
            <a:r>
              <a:rPr lang="ru-RU" sz="3400" dirty="0"/>
              <a:t> </a:t>
            </a:r>
            <a:r>
              <a:rPr lang="ru-RU" sz="3400" dirty="0" err="1"/>
              <a:t>тайёрлаш</a:t>
            </a:r>
            <a:r>
              <a:rPr lang="ru-RU" sz="3400" dirty="0"/>
              <a:t> </a:t>
            </a:r>
            <a:r>
              <a:rPr lang="ru-RU" sz="3400" dirty="0" err="1"/>
              <a:t>учун</a:t>
            </a:r>
            <a:r>
              <a:rPr lang="ru-RU" sz="3400" dirty="0"/>
              <a:t> </a:t>
            </a:r>
            <a:r>
              <a:rPr lang="ru-RU" sz="3400" dirty="0" err="1"/>
              <a:t>асос</a:t>
            </a:r>
            <a:r>
              <a:rPr lang="ru-RU" sz="3400" dirty="0"/>
              <a:t> </a:t>
            </a:r>
            <a:r>
              <a:rPr lang="ru-RU" sz="3400" dirty="0" err="1"/>
              <a:t>бўлиб</a:t>
            </a:r>
            <a:r>
              <a:rPr lang="ru-RU" sz="3400" dirty="0"/>
              <a:t> </a:t>
            </a:r>
            <a:r>
              <a:rPr lang="ru-RU" sz="3400" dirty="0" err="1"/>
              <a:t>хизмат</a:t>
            </a:r>
            <a:r>
              <a:rPr lang="ru-RU" sz="3400" dirty="0"/>
              <a:t> </a:t>
            </a:r>
            <a:r>
              <a:rPr lang="ru-RU" sz="3400" dirty="0" err="1"/>
              <a:t>қилади</a:t>
            </a:r>
            <a:r>
              <a:rPr lang="ru-RU" sz="3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423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241"/>
            <a:ext cx="10515600" cy="3047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670560"/>
            <a:ext cx="12009120" cy="6187440"/>
          </a:xfrm>
        </p:spPr>
        <p:txBody>
          <a:bodyPr>
            <a:normAutofit/>
          </a:bodyPr>
          <a:lstStyle/>
          <a:p>
            <a:r>
              <a:rPr lang="ru-RU" sz="4000" dirty="0" err="1"/>
              <a:t>Ишлаб</a:t>
            </a:r>
            <a:r>
              <a:rPr lang="ru-RU" sz="4000" dirty="0"/>
              <a:t> </a:t>
            </a:r>
            <a:r>
              <a:rPr lang="ru-RU" sz="4000" dirty="0" err="1"/>
              <a:t>чиқариш</a:t>
            </a:r>
            <a:r>
              <a:rPr lang="ru-RU" sz="4000" dirty="0"/>
              <a:t> </a:t>
            </a:r>
            <a:r>
              <a:rPr lang="ru-RU" sz="4000" dirty="0" err="1"/>
              <a:t>қувватини</a:t>
            </a:r>
            <a:r>
              <a:rPr lang="ru-RU" sz="4000" dirty="0"/>
              <a:t> </a:t>
            </a:r>
            <a:r>
              <a:rPr lang="ru-RU" sz="4000" dirty="0" err="1"/>
              <a:t>аниқлашда</a:t>
            </a:r>
            <a:r>
              <a:rPr lang="ru-RU" sz="4000" dirty="0"/>
              <a:t> </a:t>
            </a:r>
            <a:r>
              <a:rPr lang="ru-RU" sz="4000" dirty="0" err="1"/>
              <a:t>маҳсулот</a:t>
            </a:r>
            <a:r>
              <a:rPr lang="ru-RU" sz="4000" dirty="0"/>
              <a:t> </a:t>
            </a:r>
            <a:r>
              <a:rPr lang="ru-RU" sz="4000" dirty="0" err="1"/>
              <a:t>бирлигига</a:t>
            </a:r>
            <a:r>
              <a:rPr lang="ru-RU" sz="4000" dirty="0"/>
              <a:t> </a:t>
            </a:r>
            <a:r>
              <a:rPr lang="ru-RU" sz="4000" dirty="0" err="1"/>
              <a:t>сарфланувчи</a:t>
            </a:r>
            <a:r>
              <a:rPr lang="ru-RU" sz="4000" dirty="0"/>
              <a:t> </a:t>
            </a:r>
            <a:r>
              <a:rPr lang="ru-RU" sz="4000" dirty="0" err="1"/>
              <a:t>вақт</a:t>
            </a:r>
            <a:r>
              <a:rPr lang="ru-RU" sz="4000" dirty="0"/>
              <a:t> </a:t>
            </a:r>
            <a:r>
              <a:rPr lang="ru-RU" sz="4000" dirty="0" err="1"/>
              <a:t>нормаси</a:t>
            </a:r>
            <a:r>
              <a:rPr lang="ru-RU" sz="4000" dirty="0"/>
              <a:t> </a:t>
            </a:r>
            <a:r>
              <a:rPr lang="ru-RU" sz="4000" dirty="0" err="1"/>
              <a:t>ёки</a:t>
            </a:r>
            <a:r>
              <a:rPr lang="ru-RU" sz="4000" dirty="0"/>
              <a:t> </a:t>
            </a:r>
            <a:r>
              <a:rPr lang="ru-RU" sz="4000" dirty="0" err="1"/>
              <a:t>ҳар</a:t>
            </a:r>
            <a:r>
              <a:rPr lang="ru-RU" sz="4000" dirty="0"/>
              <a:t> </a:t>
            </a:r>
            <a:r>
              <a:rPr lang="ru-RU" sz="4000" dirty="0" err="1"/>
              <a:t>бир</a:t>
            </a:r>
            <a:r>
              <a:rPr lang="ru-RU" sz="4000" dirty="0"/>
              <a:t> </a:t>
            </a:r>
            <a:r>
              <a:rPr lang="ru-RU" sz="4000" dirty="0" err="1"/>
              <a:t>ускунанинг</a:t>
            </a:r>
            <a:r>
              <a:rPr lang="ru-RU" sz="4000" dirty="0"/>
              <a:t> </a:t>
            </a:r>
            <a:r>
              <a:rPr lang="ru-RU" sz="4000" dirty="0" err="1"/>
              <a:t>унумдорлик</a:t>
            </a:r>
            <a:r>
              <a:rPr lang="ru-RU" sz="4000" dirty="0"/>
              <a:t> </a:t>
            </a:r>
            <a:r>
              <a:rPr lang="ru-RU" sz="4000" dirty="0" err="1"/>
              <a:t>нормалари</a:t>
            </a:r>
            <a:r>
              <a:rPr lang="ru-RU" sz="4000" dirty="0"/>
              <a:t> </a:t>
            </a:r>
            <a:r>
              <a:rPr lang="ru-RU" sz="4000" dirty="0" err="1"/>
              <a:t>муҳим</a:t>
            </a:r>
            <a:r>
              <a:rPr lang="ru-RU" sz="4000" dirty="0"/>
              <a:t> </a:t>
            </a:r>
            <a:r>
              <a:rPr lang="ru-RU" sz="4000" dirty="0" err="1"/>
              <a:t>аҳамиятга</a:t>
            </a:r>
            <a:r>
              <a:rPr lang="ru-RU" sz="4000" dirty="0"/>
              <a:t> </a:t>
            </a:r>
            <a:r>
              <a:rPr lang="ru-RU" sz="4000" dirty="0" err="1"/>
              <a:t>эга</a:t>
            </a:r>
            <a:r>
              <a:rPr lang="ru-RU" sz="4000" dirty="0"/>
              <a:t> </a:t>
            </a:r>
            <a:r>
              <a:rPr lang="ru-RU" sz="4000" dirty="0" err="1"/>
              <a:t>бўлиб</a:t>
            </a:r>
            <a:r>
              <a:rPr lang="ru-RU" sz="4000" dirty="0"/>
              <a:t>, улар </a:t>
            </a:r>
            <a:r>
              <a:rPr lang="ru-RU" sz="4000" dirty="0" err="1"/>
              <a:t>илғор</a:t>
            </a:r>
            <a:r>
              <a:rPr lang="ru-RU" sz="4000" dirty="0"/>
              <a:t> </a:t>
            </a:r>
            <a:r>
              <a:rPr lang="ru-RU" sz="4000" dirty="0" err="1"/>
              <a:t>ҳамда</a:t>
            </a:r>
            <a:r>
              <a:rPr lang="ru-RU" sz="4000" dirty="0"/>
              <a:t> </a:t>
            </a:r>
            <a:r>
              <a:rPr lang="ru-RU" sz="4000" dirty="0" err="1"/>
              <a:t>прогрессив</a:t>
            </a:r>
            <a:r>
              <a:rPr lang="ru-RU" sz="4000" dirty="0"/>
              <a:t> </a:t>
            </a:r>
            <a:r>
              <a:rPr lang="ru-RU" sz="4000" dirty="0" err="1"/>
              <a:t>бўлиши</a:t>
            </a:r>
            <a:r>
              <a:rPr lang="ru-RU" sz="4000" dirty="0"/>
              <a:t> </a:t>
            </a:r>
            <a:r>
              <a:rPr lang="ru-RU" sz="4000" dirty="0" err="1"/>
              <a:t>талаб</a:t>
            </a:r>
            <a:r>
              <a:rPr lang="ru-RU" sz="4000" dirty="0"/>
              <a:t> </a:t>
            </a:r>
            <a:r>
              <a:rPr lang="ru-RU" sz="4000" dirty="0" err="1"/>
              <a:t>қилинади</a:t>
            </a:r>
            <a:r>
              <a:rPr lang="ru-RU" sz="4000" dirty="0"/>
              <a:t>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7450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673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751840"/>
            <a:ext cx="12009120" cy="6106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000" dirty="0" err="1" smtClean="0"/>
              <a:t>Иқтисодий</a:t>
            </a:r>
            <a:r>
              <a:rPr lang="ru-RU" sz="3000" dirty="0" smtClean="0"/>
              <a:t> </a:t>
            </a:r>
            <a:r>
              <a:rPr lang="ru-RU" sz="3000" dirty="0" err="1"/>
              <a:t>мақсадларига</a:t>
            </a:r>
            <a:r>
              <a:rPr lang="ru-RU" sz="3000" dirty="0"/>
              <a:t> </a:t>
            </a:r>
            <a:r>
              <a:rPr lang="ru-RU" sz="3000" dirty="0" err="1"/>
              <a:t>кўра</a:t>
            </a:r>
            <a:r>
              <a:rPr lang="ru-RU" sz="3000" dirty="0"/>
              <a:t>, </a:t>
            </a:r>
            <a:r>
              <a:rPr lang="ru-RU" sz="3000" dirty="0" err="1"/>
              <a:t>асосий</a:t>
            </a:r>
            <a:r>
              <a:rPr lang="ru-RU" sz="3000" dirty="0"/>
              <a:t> </a:t>
            </a:r>
            <a:r>
              <a:rPr lang="ru-RU" sz="3000" dirty="0" err="1"/>
              <a:t>воситалар</a:t>
            </a:r>
            <a:r>
              <a:rPr lang="ru-RU" sz="3000" dirty="0"/>
              <a:t> </a:t>
            </a:r>
            <a:r>
              <a:rPr lang="ru-RU" sz="3000" dirty="0" err="1"/>
              <a:t>ишлаб</a:t>
            </a:r>
            <a:r>
              <a:rPr lang="ru-RU" sz="3000" dirty="0"/>
              <a:t> </a:t>
            </a:r>
            <a:r>
              <a:rPr lang="ru-RU" sz="3000" dirty="0" err="1"/>
              <a:t>чиқариш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ноишлаб</a:t>
            </a:r>
            <a:r>
              <a:rPr lang="ru-RU" sz="3000" dirty="0"/>
              <a:t> </a:t>
            </a:r>
            <a:r>
              <a:rPr lang="ru-RU" sz="3000" dirty="0" err="1"/>
              <a:t>чиқариш</a:t>
            </a:r>
            <a:r>
              <a:rPr lang="ru-RU" sz="3000" dirty="0"/>
              <a:t> </a:t>
            </a:r>
            <a:r>
              <a:rPr lang="ru-RU" sz="3000" dirty="0" err="1"/>
              <a:t>фондларига</a:t>
            </a:r>
            <a:r>
              <a:rPr lang="ru-RU" sz="3000" dirty="0"/>
              <a:t> </a:t>
            </a:r>
            <a:r>
              <a:rPr lang="ru-RU" sz="3000" dirty="0" err="1"/>
              <a:t>тақсимланади</a:t>
            </a:r>
            <a:r>
              <a:rPr lang="ru-RU" sz="3000" dirty="0"/>
              <a:t>. </a:t>
            </a:r>
            <a:r>
              <a:rPr lang="ru-RU" sz="3000" dirty="0" err="1"/>
              <a:t>Ишлаб</a:t>
            </a:r>
            <a:r>
              <a:rPr lang="ru-RU" sz="3000" dirty="0"/>
              <a:t> </a:t>
            </a:r>
            <a:r>
              <a:rPr lang="ru-RU" sz="3000" dirty="0" err="1"/>
              <a:t>чиқариш</a:t>
            </a:r>
            <a:r>
              <a:rPr lang="ru-RU" sz="3000" dirty="0"/>
              <a:t> </a:t>
            </a:r>
            <a:r>
              <a:rPr lang="ru-RU" sz="3000" dirty="0" err="1"/>
              <a:t>асосий</a:t>
            </a:r>
            <a:r>
              <a:rPr lang="ru-RU" sz="3000" dirty="0"/>
              <a:t> </a:t>
            </a:r>
            <a:r>
              <a:rPr lang="ru-RU" sz="3000" dirty="0" err="1"/>
              <a:t>фондлари</a:t>
            </a:r>
            <a:r>
              <a:rPr lang="ru-RU" sz="3000" dirty="0"/>
              <a:t> </a:t>
            </a:r>
            <a:r>
              <a:rPr lang="ru-RU" sz="3000" dirty="0" err="1"/>
              <a:t>ўз</a:t>
            </a:r>
            <a:r>
              <a:rPr lang="ru-RU" sz="3000" dirty="0"/>
              <a:t> </a:t>
            </a:r>
            <a:r>
              <a:rPr lang="ru-RU" sz="3000" dirty="0" err="1"/>
              <a:t>моҳиятига</a:t>
            </a:r>
            <a:r>
              <a:rPr lang="ru-RU" sz="3000" dirty="0"/>
              <a:t> </a:t>
            </a:r>
            <a:r>
              <a:rPr lang="ru-RU" sz="3000" dirty="0" err="1"/>
              <a:t>кўра</a:t>
            </a:r>
            <a:r>
              <a:rPr lang="ru-RU" sz="3000" dirty="0"/>
              <a:t>, </a:t>
            </a:r>
            <a:r>
              <a:rPr lang="ru-RU" sz="3000" dirty="0" err="1"/>
              <a:t>корхонанинг</a:t>
            </a:r>
            <a:r>
              <a:rPr lang="ru-RU" sz="3000" dirty="0"/>
              <a:t> </a:t>
            </a:r>
            <a:r>
              <a:rPr lang="ru-RU" sz="3000" dirty="0" err="1"/>
              <a:t>ишлаб</a:t>
            </a:r>
            <a:r>
              <a:rPr lang="ru-RU" sz="3000" dirty="0"/>
              <a:t> </a:t>
            </a:r>
            <a:r>
              <a:rPr lang="ru-RU" sz="3000" dirty="0" err="1"/>
              <a:t>чиқариш</a:t>
            </a:r>
            <a:r>
              <a:rPr lang="ru-RU" sz="3000" dirty="0"/>
              <a:t> </a:t>
            </a:r>
            <a:r>
              <a:rPr lang="ru-RU" sz="3000" dirty="0" err="1"/>
              <a:t>потенциалини</a:t>
            </a:r>
            <a:r>
              <a:rPr lang="ru-RU" sz="3000" dirty="0"/>
              <a:t> </a:t>
            </a:r>
            <a:r>
              <a:rPr lang="ru-RU" sz="3000" dirty="0" err="1"/>
              <a:t>ташкил</a:t>
            </a:r>
            <a:r>
              <a:rPr lang="ru-RU" sz="3000" dirty="0"/>
              <a:t> </a:t>
            </a:r>
            <a:r>
              <a:rPr lang="ru-RU" sz="3000" dirty="0" err="1"/>
              <a:t>қилиб</a:t>
            </a:r>
            <a:r>
              <a:rPr lang="ru-RU" sz="3000" dirty="0"/>
              <a:t>, </a:t>
            </a:r>
            <a:r>
              <a:rPr lang="ru-RU" sz="3000" dirty="0" err="1"/>
              <a:t>уларнинг</a:t>
            </a:r>
            <a:r>
              <a:rPr lang="ru-RU" sz="3000" dirty="0"/>
              <a:t> </a:t>
            </a:r>
            <a:r>
              <a:rPr lang="ru-RU" sz="3000" dirty="0" err="1"/>
              <a:t>таркибига</a:t>
            </a:r>
            <a:r>
              <a:rPr lang="ru-RU" sz="3000" dirty="0"/>
              <a:t> </a:t>
            </a:r>
            <a:r>
              <a:rPr lang="ru-RU" sz="3000" dirty="0" err="1"/>
              <a:t>қуйидагилар</a:t>
            </a:r>
            <a:r>
              <a:rPr lang="ru-RU" sz="3000" dirty="0"/>
              <a:t> </a:t>
            </a:r>
            <a:r>
              <a:rPr lang="ru-RU" sz="3000" dirty="0" err="1"/>
              <a:t>киради</a:t>
            </a:r>
            <a:r>
              <a:rPr lang="ru-RU" sz="3000" dirty="0"/>
              <a:t>:</a:t>
            </a:r>
          </a:p>
          <a:p>
            <a:pPr lvl="0"/>
            <a:r>
              <a:rPr lang="ru-RU" sz="3000" dirty="0" err="1"/>
              <a:t>ишлаб</a:t>
            </a:r>
            <a:r>
              <a:rPr lang="ru-RU" sz="3000" dirty="0"/>
              <a:t> </a:t>
            </a:r>
            <a:r>
              <a:rPr lang="ru-RU" sz="3000" dirty="0" err="1"/>
              <a:t>чиқариш</a:t>
            </a:r>
            <a:r>
              <a:rPr lang="ru-RU" sz="3000" dirty="0"/>
              <a:t> </a:t>
            </a:r>
            <a:r>
              <a:rPr lang="ru-RU" sz="3000" dirty="0" err="1"/>
              <a:t>бинолари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иншоатлари</a:t>
            </a:r>
            <a:r>
              <a:rPr lang="ru-RU" sz="3000" dirty="0"/>
              <a:t>;</a:t>
            </a:r>
          </a:p>
          <a:p>
            <a:pPr lvl="0"/>
            <a:r>
              <a:rPr lang="ru-RU" sz="3000" dirty="0" err="1"/>
              <a:t>узатиш</a:t>
            </a:r>
            <a:r>
              <a:rPr lang="ru-RU" sz="3000" dirty="0"/>
              <a:t> </a:t>
            </a:r>
            <a:r>
              <a:rPr lang="ru-RU" sz="3000" dirty="0" err="1"/>
              <a:t>қурилмалари</a:t>
            </a:r>
            <a:r>
              <a:rPr lang="ru-RU" sz="3000" dirty="0"/>
              <a:t>;</a:t>
            </a:r>
          </a:p>
          <a:p>
            <a:pPr lvl="0"/>
            <a:r>
              <a:rPr lang="ru-RU" sz="3000" dirty="0" err="1"/>
              <a:t>қувват</a:t>
            </a:r>
            <a:r>
              <a:rPr lang="ru-RU" sz="3000" dirty="0"/>
              <a:t> </a:t>
            </a:r>
            <a:r>
              <a:rPr lang="ru-RU" sz="3000" dirty="0" err="1"/>
              <a:t>машиналари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ускуналари</a:t>
            </a:r>
            <a:r>
              <a:rPr lang="ru-RU" sz="3000" dirty="0"/>
              <a:t>;</a:t>
            </a:r>
          </a:p>
          <a:p>
            <a:pPr lvl="0"/>
            <a:r>
              <a:rPr lang="ru-RU" sz="3000" dirty="0" err="1"/>
              <a:t>ишчи</a:t>
            </a:r>
            <a:r>
              <a:rPr lang="ru-RU" sz="3000" dirty="0"/>
              <a:t> </a:t>
            </a:r>
            <a:r>
              <a:rPr lang="ru-RU" sz="3000" dirty="0" err="1"/>
              <a:t>машиналар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ускуналар</a:t>
            </a:r>
            <a:r>
              <a:rPr lang="ru-RU" sz="3000" dirty="0"/>
              <a:t>;</a:t>
            </a:r>
          </a:p>
          <a:p>
            <a:pPr lvl="0"/>
            <a:r>
              <a:rPr lang="ru-RU" sz="3000" dirty="0"/>
              <a:t>транспорт </a:t>
            </a:r>
            <a:r>
              <a:rPr lang="ru-RU" sz="3000" dirty="0" err="1"/>
              <a:t>воситалари</a:t>
            </a:r>
            <a:r>
              <a:rPr lang="ru-RU" sz="3000" dirty="0"/>
              <a:t>;</a:t>
            </a:r>
          </a:p>
          <a:p>
            <a:pPr lvl="0"/>
            <a:r>
              <a:rPr lang="ru-RU" sz="3000" dirty="0" err="1"/>
              <a:t>ўлчов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тартибга</a:t>
            </a:r>
            <a:r>
              <a:rPr lang="ru-RU" sz="3000" dirty="0"/>
              <a:t> </a:t>
            </a:r>
            <a:r>
              <a:rPr lang="ru-RU" sz="3000" dirty="0" err="1"/>
              <a:t>солиш</a:t>
            </a:r>
            <a:r>
              <a:rPr lang="ru-RU" sz="3000" dirty="0"/>
              <a:t> </a:t>
            </a:r>
            <a:r>
              <a:rPr lang="ru-RU" sz="3000" dirty="0" err="1"/>
              <a:t>асбоблари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қурилмалари</a:t>
            </a:r>
            <a:r>
              <a:rPr lang="ru-RU" sz="3000" dirty="0"/>
              <a:t>;</a:t>
            </a:r>
          </a:p>
          <a:p>
            <a:pPr lvl="0"/>
            <a:r>
              <a:rPr lang="ru-RU" sz="3000" dirty="0" err="1"/>
              <a:t>фойдаланиш</a:t>
            </a:r>
            <a:r>
              <a:rPr lang="ru-RU" sz="3000" dirty="0"/>
              <a:t> </a:t>
            </a:r>
            <a:r>
              <a:rPr lang="ru-RU" sz="3000" dirty="0" err="1"/>
              <a:t>муддати</a:t>
            </a:r>
            <a:r>
              <a:rPr lang="ru-RU" sz="3000" dirty="0"/>
              <a:t> </a:t>
            </a:r>
            <a:r>
              <a:rPr lang="ru-RU" sz="3000" dirty="0" err="1"/>
              <a:t>бир</a:t>
            </a:r>
            <a:r>
              <a:rPr lang="ru-RU" sz="3000" dirty="0"/>
              <a:t> </a:t>
            </a:r>
            <a:r>
              <a:rPr lang="ru-RU" sz="3000" dirty="0" err="1"/>
              <a:t>йилдан</a:t>
            </a:r>
            <a:r>
              <a:rPr lang="ru-RU" sz="3000" dirty="0"/>
              <a:t> </a:t>
            </a:r>
            <a:r>
              <a:rPr lang="ru-RU" sz="3000" dirty="0" err="1"/>
              <a:t>кам</a:t>
            </a:r>
            <a:r>
              <a:rPr lang="ru-RU" sz="3000" dirty="0"/>
              <a:t> </a:t>
            </a:r>
            <a:r>
              <a:rPr lang="ru-RU" sz="3000" dirty="0" err="1"/>
              <a:t>бўлмаган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қонунчиликда</a:t>
            </a:r>
            <a:r>
              <a:rPr lang="ru-RU" sz="3000" dirty="0"/>
              <a:t> </a:t>
            </a:r>
            <a:r>
              <a:rPr lang="ru-RU" sz="3000" dirty="0" err="1"/>
              <a:t>белгилаб</a:t>
            </a:r>
            <a:r>
              <a:rPr lang="ru-RU" sz="3000" dirty="0"/>
              <a:t> </a:t>
            </a:r>
            <a:r>
              <a:rPr lang="ru-RU" sz="3000" dirty="0" err="1"/>
              <a:t>қўйилган</a:t>
            </a:r>
            <a:r>
              <a:rPr lang="ru-RU" sz="3000" dirty="0"/>
              <a:t> </a:t>
            </a:r>
            <a:r>
              <a:rPr lang="ru-RU" sz="3000" dirty="0" err="1"/>
              <a:t>қийматлардаги</a:t>
            </a:r>
            <a:r>
              <a:rPr lang="ru-RU" sz="3000" dirty="0"/>
              <a:t> </a:t>
            </a:r>
            <a:r>
              <a:rPr lang="ru-RU" sz="3000" dirty="0" err="1"/>
              <a:t>асбоблар</a:t>
            </a:r>
            <a:r>
              <a:rPr lang="ru-RU" sz="3000" dirty="0"/>
              <a:t> </a:t>
            </a:r>
            <a:r>
              <a:rPr lang="ru-RU" sz="3000" dirty="0" err="1"/>
              <a:t>ва</a:t>
            </a:r>
            <a:r>
              <a:rPr lang="ru-RU" sz="3000" dirty="0"/>
              <a:t> </a:t>
            </a:r>
            <a:r>
              <a:rPr lang="ru-RU" sz="3000" dirty="0" err="1"/>
              <a:t>ишлаб</a:t>
            </a:r>
            <a:r>
              <a:rPr lang="ru-RU" sz="3000" dirty="0"/>
              <a:t> </a:t>
            </a:r>
            <a:r>
              <a:rPr lang="ru-RU" sz="3000" dirty="0" err="1"/>
              <a:t>чиқариш</a:t>
            </a:r>
            <a:r>
              <a:rPr lang="ru-RU" sz="3000" dirty="0"/>
              <a:t> инвентари.</a:t>
            </a:r>
          </a:p>
        </p:txBody>
      </p:sp>
    </p:spTree>
    <p:extLst>
      <p:ext uri="{BB962C8B-B14F-4D97-AF65-F5344CB8AC3E}">
        <p14:creationId xmlns:p14="http://schemas.microsoft.com/office/powerpoint/2010/main" val="112497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287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40" y="426720"/>
            <a:ext cx="12049760" cy="6431280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Ноишлаб</a:t>
            </a:r>
            <a:r>
              <a:rPr lang="ru-RU" sz="3600" b="1" dirty="0"/>
              <a:t> </a:t>
            </a:r>
            <a:r>
              <a:rPr lang="ru-RU" sz="3600" b="1" dirty="0" err="1"/>
              <a:t>чиқариш</a:t>
            </a:r>
            <a:r>
              <a:rPr lang="ru-RU" sz="3600" b="1" dirty="0"/>
              <a:t> </a:t>
            </a:r>
            <a:r>
              <a:rPr lang="ru-RU" sz="3600" b="1" dirty="0" err="1"/>
              <a:t>асосий</a:t>
            </a:r>
            <a:r>
              <a:rPr lang="ru-RU" sz="3600" b="1" dirty="0"/>
              <a:t> </a:t>
            </a:r>
            <a:r>
              <a:rPr lang="ru-RU" sz="3600" b="1" dirty="0" err="1"/>
              <a:t>воситалари</a:t>
            </a:r>
            <a:r>
              <a:rPr lang="ru-RU" sz="3600" dirty="0"/>
              <a:t> </a:t>
            </a:r>
            <a:r>
              <a:rPr lang="ru-RU" sz="3600" i="1" dirty="0" err="1"/>
              <a:t>корхона</a:t>
            </a:r>
            <a:r>
              <a:rPr lang="ru-RU" sz="3600" i="1" dirty="0"/>
              <a:t> </a:t>
            </a:r>
            <a:r>
              <a:rPr lang="ru-RU" sz="3600" i="1" dirty="0" err="1"/>
              <a:t>асосий</a:t>
            </a:r>
            <a:r>
              <a:rPr lang="ru-RU" sz="3600" i="1" dirty="0"/>
              <a:t> </a:t>
            </a:r>
            <a:r>
              <a:rPr lang="ru-RU" sz="3600" i="1" dirty="0" err="1"/>
              <a:t>фондларининг</a:t>
            </a:r>
            <a:r>
              <a:rPr lang="ru-RU" sz="3600" i="1" dirty="0"/>
              <a:t> </a:t>
            </a:r>
            <a:r>
              <a:rPr lang="ru-RU" sz="3600" i="1" dirty="0" err="1"/>
              <a:t>ишлаб</a:t>
            </a:r>
            <a:r>
              <a:rPr lang="ru-RU" sz="3600" i="1" dirty="0"/>
              <a:t> </a:t>
            </a:r>
            <a:r>
              <a:rPr lang="ru-RU" sz="3600" i="1" dirty="0" err="1"/>
              <a:t>чиқаришда</a:t>
            </a:r>
            <a:r>
              <a:rPr lang="ru-RU" sz="3600" i="1" dirty="0"/>
              <a:t> </a:t>
            </a:r>
            <a:r>
              <a:rPr lang="ru-RU" sz="3600" i="1" dirty="0" err="1"/>
              <a:t>бевосита</a:t>
            </a:r>
            <a:r>
              <a:rPr lang="ru-RU" sz="3600" i="1" dirty="0"/>
              <a:t> </a:t>
            </a:r>
            <a:r>
              <a:rPr lang="ru-RU" sz="3600" i="1" dirty="0" err="1"/>
              <a:t>иштирок</a:t>
            </a:r>
            <a:r>
              <a:rPr lang="ru-RU" sz="3600" i="1" dirty="0"/>
              <a:t> </a:t>
            </a:r>
            <a:r>
              <a:rPr lang="ru-RU" sz="3600" i="1" dirty="0" err="1"/>
              <a:t>этмайдиган</a:t>
            </a:r>
            <a:r>
              <a:rPr lang="ru-RU" sz="3600" i="1" dirty="0"/>
              <a:t> </a:t>
            </a:r>
            <a:r>
              <a:rPr lang="ru-RU" sz="3600" i="1" dirty="0" err="1"/>
              <a:t>қисми</a:t>
            </a:r>
            <a:r>
              <a:rPr lang="ru-RU" sz="3600" i="1" dirty="0"/>
              <a:t> </a:t>
            </a:r>
            <a:r>
              <a:rPr lang="ru-RU" sz="3600" i="1" dirty="0" err="1"/>
              <a:t>бўлиб</a:t>
            </a:r>
            <a:r>
              <a:rPr lang="ru-RU" sz="3600" i="1" dirty="0"/>
              <a:t>, шу </a:t>
            </a:r>
            <a:r>
              <a:rPr lang="ru-RU" sz="3600" i="1" dirty="0" err="1"/>
              <a:t>сабабли</a:t>
            </a:r>
            <a:r>
              <a:rPr lang="ru-RU" sz="3600" i="1" dirty="0"/>
              <a:t> </a:t>
            </a:r>
            <a:r>
              <a:rPr lang="ru-RU" sz="3600" i="1" dirty="0" err="1"/>
              <a:t>ўз</a:t>
            </a:r>
            <a:r>
              <a:rPr lang="ru-RU" sz="3600" i="1" dirty="0"/>
              <a:t> </a:t>
            </a:r>
            <a:r>
              <a:rPr lang="ru-RU" sz="3600" i="1" dirty="0" err="1"/>
              <a:t>қийматини</a:t>
            </a:r>
            <a:r>
              <a:rPr lang="ru-RU" sz="3600" i="1" dirty="0"/>
              <a:t> </a:t>
            </a:r>
            <a:r>
              <a:rPr lang="ru-RU" sz="3600" i="1" dirty="0" err="1"/>
              <a:t>тайёр</a:t>
            </a:r>
            <a:r>
              <a:rPr lang="ru-RU" sz="3600" i="1" dirty="0"/>
              <a:t> </a:t>
            </a:r>
            <a:r>
              <a:rPr lang="ru-RU" sz="3600" i="1" dirty="0" err="1"/>
              <a:t>маҳсулотга</a:t>
            </a:r>
            <a:r>
              <a:rPr lang="ru-RU" sz="3600" i="1" dirty="0"/>
              <a:t> </a:t>
            </a:r>
            <a:r>
              <a:rPr lang="ru-RU" sz="3600" i="1" dirty="0" err="1"/>
              <a:t>ўтказмайди</a:t>
            </a:r>
            <a:r>
              <a:rPr lang="ru-RU" sz="3600" i="1" dirty="0"/>
              <a:t>.</a:t>
            </a:r>
            <a:r>
              <a:rPr lang="ru-RU" sz="3600" dirty="0"/>
              <a:t> </a:t>
            </a:r>
            <a:endParaRPr lang="ru-RU" sz="3600" dirty="0" smtClean="0"/>
          </a:p>
          <a:p>
            <a:r>
              <a:rPr lang="ru-RU" sz="3600" dirty="0" err="1" smtClean="0"/>
              <a:t>Булар</a:t>
            </a:r>
            <a:r>
              <a:rPr lang="ru-RU" sz="3600" dirty="0" smtClean="0"/>
              <a:t> </a:t>
            </a:r>
            <a:r>
              <a:rPr lang="ru-RU" sz="3600" dirty="0" err="1"/>
              <a:t>қаторига</a:t>
            </a:r>
            <a:r>
              <a:rPr lang="ru-RU" sz="3600" dirty="0"/>
              <a:t> </a:t>
            </a:r>
            <a:r>
              <a:rPr lang="ru-RU" sz="3600" dirty="0" err="1"/>
              <a:t>асосан</a:t>
            </a:r>
            <a:r>
              <a:rPr lang="ru-RU" sz="3600" dirty="0"/>
              <a:t> </a:t>
            </a:r>
            <a:r>
              <a:rPr lang="ru-RU" sz="3600" dirty="0" err="1"/>
              <a:t>корхона</a:t>
            </a:r>
            <a:r>
              <a:rPr lang="ru-RU" sz="3600" dirty="0"/>
              <a:t> </a:t>
            </a:r>
            <a:r>
              <a:rPr lang="ru-RU" sz="3600" dirty="0" err="1"/>
              <a:t>балансида</a:t>
            </a:r>
            <a:r>
              <a:rPr lang="ru-RU" sz="3600" dirty="0"/>
              <a:t> </a:t>
            </a:r>
            <a:r>
              <a:rPr lang="ru-RU" sz="3600" dirty="0" err="1"/>
              <a:t>турувчи</a:t>
            </a:r>
            <a:r>
              <a:rPr lang="ru-RU" sz="3600" dirty="0"/>
              <a:t> </a:t>
            </a:r>
            <a:r>
              <a:rPr lang="ru-RU" sz="3600" dirty="0" err="1"/>
              <a:t>тураржой</a:t>
            </a:r>
            <a:r>
              <a:rPr lang="ru-RU" sz="3600" dirty="0"/>
              <a:t> (</a:t>
            </a:r>
            <a:r>
              <a:rPr lang="ru-RU" sz="3600" dirty="0" err="1"/>
              <a:t>уй-жой</a:t>
            </a:r>
            <a:r>
              <a:rPr lang="ru-RU" sz="3600" dirty="0"/>
              <a:t> </a:t>
            </a:r>
            <a:r>
              <a:rPr lang="ru-RU" sz="3600" dirty="0" err="1"/>
              <a:t>фонди</a:t>
            </a:r>
            <a:r>
              <a:rPr lang="ru-RU" sz="3600" dirty="0"/>
              <a:t>), </a:t>
            </a:r>
            <a:r>
              <a:rPr lang="ru-RU" sz="3600" dirty="0" err="1"/>
              <a:t>ошхона</a:t>
            </a:r>
            <a:r>
              <a:rPr lang="ru-RU" sz="3600" dirty="0"/>
              <a:t>, профилактория, клуб, </a:t>
            </a:r>
            <a:r>
              <a:rPr lang="ru-RU" sz="3600" dirty="0" err="1"/>
              <a:t>болалар</a:t>
            </a:r>
            <a:r>
              <a:rPr lang="ru-RU" sz="3600" dirty="0"/>
              <a:t> </a:t>
            </a:r>
            <a:r>
              <a:rPr lang="ru-RU" sz="3600" dirty="0" err="1"/>
              <a:t>боғчаси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яслилар</a:t>
            </a:r>
            <a:r>
              <a:rPr lang="ru-RU" sz="3600" dirty="0"/>
              <a:t>, спорт-</a:t>
            </a:r>
            <a:r>
              <a:rPr lang="ru-RU" sz="3600" dirty="0" err="1"/>
              <a:t>соғломлаштириш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бошқа</a:t>
            </a:r>
            <a:r>
              <a:rPr lang="ru-RU" sz="3600" dirty="0"/>
              <a:t> </a:t>
            </a:r>
            <a:r>
              <a:rPr lang="ru-RU" sz="3600" dirty="0" err="1"/>
              <a:t>объектлар</a:t>
            </a:r>
            <a:r>
              <a:rPr lang="ru-RU" sz="3600" dirty="0"/>
              <a:t> </a:t>
            </a:r>
            <a:r>
              <a:rPr lang="ru-RU" sz="3600" dirty="0" err="1"/>
              <a:t>киритилади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397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8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" y="833120"/>
            <a:ext cx="12029440" cy="5831840"/>
          </a:xfrm>
        </p:spPr>
        <p:txBody>
          <a:bodyPr>
            <a:normAutofit/>
          </a:bodyPr>
          <a:lstStyle/>
          <a:p>
            <a:r>
              <a:rPr lang="ru-RU" sz="3600" dirty="0" err="1"/>
              <a:t>Меҳнат</a:t>
            </a:r>
            <a:r>
              <a:rPr lang="ru-RU" sz="3600" dirty="0"/>
              <a:t> </a:t>
            </a:r>
            <a:r>
              <a:rPr lang="ru-RU" sz="3600" dirty="0" err="1"/>
              <a:t>предметига</a:t>
            </a:r>
            <a:r>
              <a:rPr lang="ru-RU" sz="3600" dirty="0"/>
              <a:t> </a:t>
            </a:r>
            <a:r>
              <a:rPr lang="ru-RU" sz="3600" dirty="0" err="1"/>
              <a:t>ўтказувчи</a:t>
            </a:r>
            <a:r>
              <a:rPr lang="ru-RU" sz="3600" dirty="0"/>
              <a:t> </a:t>
            </a:r>
            <a:r>
              <a:rPr lang="ru-RU" sz="3600" dirty="0" err="1"/>
              <a:t>таъсирига</a:t>
            </a:r>
            <a:r>
              <a:rPr lang="ru-RU" sz="3600" dirty="0"/>
              <a:t> </a:t>
            </a:r>
            <a:r>
              <a:rPr lang="ru-RU" sz="3600" dirty="0" err="1"/>
              <a:t>кўра</a:t>
            </a:r>
            <a:r>
              <a:rPr lang="ru-RU" sz="3600" dirty="0"/>
              <a:t>, </a:t>
            </a:r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фондлари</a:t>
            </a:r>
            <a:r>
              <a:rPr lang="ru-RU" sz="3600" dirty="0"/>
              <a:t> </a:t>
            </a:r>
            <a:r>
              <a:rPr lang="ru-RU" sz="3600" b="1" dirty="0"/>
              <a:t>актив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b="1" dirty="0"/>
              <a:t>пассив</a:t>
            </a:r>
            <a:r>
              <a:rPr lang="ru-RU" sz="3600" dirty="0"/>
              <a:t> </a:t>
            </a:r>
            <a:r>
              <a:rPr lang="ru-RU" sz="3600" dirty="0" err="1"/>
              <a:t>турларга</a:t>
            </a:r>
            <a:r>
              <a:rPr lang="ru-RU" sz="3600" dirty="0"/>
              <a:t> </a:t>
            </a:r>
            <a:r>
              <a:rPr lang="ru-RU" sz="3600" dirty="0" err="1"/>
              <a:t>бўлинади</a:t>
            </a:r>
            <a:r>
              <a:rPr lang="ru-RU" sz="3600" dirty="0"/>
              <a:t>. </a:t>
            </a:r>
            <a:endParaRPr lang="ru-RU" sz="3600" dirty="0" smtClean="0"/>
          </a:p>
          <a:p>
            <a:r>
              <a:rPr lang="ru-RU" sz="3600" dirty="0" err="1"/>
              <a:t>Асосий</a:t>
            </a:r>
            <a:r>
              <a:rPr lang="ru-RU" sz="3600" dirty="0"/>
              <a:t> </a:t>
            </a:r>
            <a:r>
              <a:rPr lang="ru-RU" sz="3600" dirty="0" err="1"/>
              <a:t>ишлаб</a:t>
            </a:r>
            <a:r>
              <a:rPr lang="ru-RU" sz="3600" dirty="0"/>
              <a:t> </a:t>
            </a:r>
            <a:r>
              <a:rPr lang="ru-RU" sz="3600" dirty="0" err="1"/>
              <a:t>чиқариш</a:t>
            </a:r>
            <a:r>
              <a:rPr lang="ru-RU" sz="3600" dirty="0"/>
              <a:t> </a:t>
            </a:r>
            <a:r>
              <a:rPr lang="ru-RU" sz="3600" dirty="0" err="1"/>
              <a:t>фондларининг</a:t>
            </a:r>
            <a:r>
              <a:rPr lang="ru-RU" sz="3600" dirty="0"/>
              <a:t> пассив </a:t>
            </a:r>
            <a:r>
              <a:rPr lang="ru-RU" sz="3600" dirty="0" err="1"/>
              <a:t>турига</a:t>
            </a:r>
            <a:r>
              <a:rPr lang="ru-RU" sz="3600" dirty="0"/>
              <a:t> </a:t>
            </a:r>
            <a:r>
              <a:rPr lang="ru-RU" sz="3600" dirty="0" err="1"/>
              <a:t>бино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иншоатлар</a:t>
            </a:r>
            <a:r>
              <a:rPr lang="ru-RU" sz="3600" dirty="0"/>
              <a:t>, актив </a:t>
            </a:r>
            <a:r>
              <a:rPr lang="ru-RU" sz="3600" dirty="0" err="1"/>
              <a:t>турига</a:t>
            </a:r>
            <a:r>
              <a:rPr lang="ru-RU" sz="3600" dirty="0"/>
              <a:t> </a:t>
            </a:r>
            <a:r>
              <a:rPr lang="ru-RU" sz="3600" dirty="0" err="1"/>
              <a:t>эса</a:t>
            </a:r>
            <a:r>
              <a:rPr lang="ru-RU" sz="3600" dirty="0"/>
              <a:t> </a:t>
            </a:r>
            <a:r>
              <a:rPr lang="ru-RU" sz="3600" dirty="0" err="1"/>
              <a:t>қувват</a:t>
            </a:r>
            <a:r>
              <a:rPr lang="ru-RU" sz="3600" dirty="0"/>
              <a:t> машина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ускуналари</a:t>
            </a:r>
            <a:r>
              <a:rPr lang="ru-RU" sz="3600" dirty="0"/>
              <a:t>, </a:t>
            </a:r>
            <a:r>
              <a:rPr lang="ru-RU" sz="3600" dirty="0" err="1"/>
              <a:t>ишчи</a:t>
            </a:r>
            <a:r>
              <a:rPr lang="ru-RU" sz="3600" dirty="0"/>
              <a:t> машина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ускуналар</a:t>
            </a:r>
            <a:r>
              <a:rPr lang="ru-RU" sz="3600" dirty="0"/>
              <a:t>, транспорт </a:t>
            </a:r>
            <a:r>
              <a:rPr lang="ru-RU" sz="3600" dirty="0" err="1"/>
              <a:t>воситалари</a:t>
            </a:r>
            <a:r>
              <a:rPr lang="ru-RU" sz="3600" dirty="0"/>
              <a:t>, </a:t>
            </a:r>
            <a:r>
              <a:rPr lang="ru-RU" sz="3600" dirty="0" err="1"/>
              <a:t>технологик</a:t>
            </a:r>
            <a:r>
              <a:rPr lang="ru-RU" sz="3600" dirty="0"/>
              <a:t> </a:t>
            </a:r>
            <a:r>
              <a:rPr lang="ru-RU" sz="3600" dirty="0" err="1"/>
              <a:t>линиялар</a:t>
            </a:r>
            <a:r>
              <a:rPr lang="ru-RU" sz="3600" dirty="0"/>
              <a:t>, </a:t>
            </a:r>
            <a:r>
              <a:rPr lang="ru-RU" sz="3600" dirty="0" err="1"/>
              <a:t>яъни</a:t>
            </a:r>
            <a:r>
              <a:rPr lang="ru-RU" sz="3600" dirty="0"/>
              <a:t> </a:t>
            </a:r>
            <a:r>
              <a:rPr lang="ru-RU" sz="3600" dirty="0" err="1"/>
              <a:t>бирон-бир</a:t>
            </a:r>
            <a:r>
              <a:rPr lang="ru-RU" sz="3600" dirty="0"/>
              <a:t> </a:t>
            </a:r>
            <a:r>
              <a:rPr lang="ru-RU" sz="3600" dirty="0" err="1"/>
              <a:t>турдаги</a:t>
            </a:r>
            <a:r>
              <a:rPr lang="ru-RU" sz="3600" dirty="0"/>
              <a:t> </a:t>
            </a:r>
            <a:r>
              <a:rPr lang="ru-RU" sz="3600" dirty="0" err="1"/>
              <a:t>маҳсулот</a:t>
            </a:r>
            <a:r>
              <a:rPr lang="ru-RU" sz="3600" dirty="0"/>
              <a:t> </a:t>
            </a:r>
            <a:r>
              <a:rPr lang="ru-RU" sz="3600" dirty="0" err="1"/>
              <a:t>яратишда</a:t>
            </a:r>
            <a:r>
              <a:rPr lang="ru-RU" sz="3600" dirty="0"/>
              <a:t> </a:t>
            </a:r>
            <a:r>
              <a:rPr lang="ru-RU" sz="3600" dirty="0" err="1"/>
              <a:t>фойдаланилувчи</a:t>
            </a:r>
            <a:r>
              <a:rPr lang="ru-RU" sz="3600" dirty="0"/>
              <a:t> </a:t>
            </a:r>
            <a:r>
              <a:rPr lang="ru-RU" sz="3600" dirty="0" err="1"/>
              <a:t>меҳнат</a:t>
            </a:r>
            <a:r>
              <a:rPr lang="ru-RU" sz="3600" dirty="0"/>
              <a:t> </a:t>
            </a:r>
            <a:r>
              <a:rPr lang="ru-RU" sz="3600" dirty="0" err="1"/>
              <a:t>қуроллари</a:t>
            </a:r>
            <a:r>
              <a:rPr lang="ru-RU" sz="3600" dirty="0"/>
              <a:t> </a:t>
            </a:r>
            <a:r>
              <a:rPr lang="ru-RU" sz="3600" dirty="0" err="1"/>
              <a:t>киритилади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9090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0240"/>
            <a:ext cx="11988800" cy="62077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000" dirty="0"/>
              <a:t>«</a:t>
            </a:r>
            <a:r>
              <a:rPr lang="ru-RU" sz="4000" dirty="0" err="1"/>
              <a:t>Корхона</a:t>
            </a:r>
            <a:r>
              <a:rPr lang="ru-RU" sz="4000" dirty="0"/>
              <a:t> </a:t>
            </a:r>
            <a:r>
              <a:rPr lang="ru-RU" sz="4000" dirty="0" err="1"/>
              <a:t>иқтисодиёти»га</a:t>
            </a:r>
            <a:r>
              <a:rPr lang="ru-RU" sz="4000" dirty="0"/>
              <a:t> </a:t>
            </a:r>
            <a:r>
              <a:rPr lang="ru-RU" sz="4000" b="1" dirty="0"/>
              <a:t>эксплуатация </a:t>
            </a:r>
            <a:r>
              <a:rPr lang="ru-RU" sz="4000" b="1" dirty="0" err="1"/>
              <a:t>қилинаётган</a:t>
            </a:r>
            <a:r>
              <a:rPr lang="ru-RU" sz="4000" b="1" dirty="0"/>
              <a:t> </a:t>
            </a:r>
            <a:r>
              <a:rPr lang="ru-RU" sz="4000" b="1" dirty="0" err="1"/>
              <a:t>асосий</a:t>
            </a:r>
            <a:r>
              <a:rPr lang="ru-RU" sz="4000" b="1" dirty="0"/>
              <a:t> </a:t>
            </a:r>
            <a:r>
              <a:rPr lang="ru-RU" sz="4000" b="1" dirty="0" err="1"/>
              <a:t>фондларнинг</a:t>
            </a:r>
            <a:r>
              <a:rPr lang="ru-RU" sz="4000" b="1" dirty="0"/>
              <a:t> </a:t>
            </a:r>
            <a:r>
              <a:rPr lang="ru-RU" sz="4000" b="1" dirty="0" err="1"/>
              <a:t>ёши</a:t>
            </a:r>
            <a:r>
              <a:rPr lang="ru-RU" sz="4000" dirty="0"/>
              <a:t>, </a:t>
            </a:r>
            <a:r>
              <a:rPr lang="ru-RU" sz="4000" dirty="0" err="1"/>
              <a:t>биринчи</a:t>
            </a:r>
            <a:r>
              <a:rPr lang="ru-RU" sz="4000" dirty="0"/>
              <a:t> </a:t>
            </a:r>
            <a:r>
              <a:rPr lang="ru-RU" sz="4000" dirty="0" err="1"/>
              <a:t>ўринда</a:t>
            </a:r>
            <a:r>
              <a:rPr lang="ru-RU" sz="4000" dirty="0"/>
              <a:t> машина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асбоб-ускуналарнинг</a:t>
            </a:r>
            <a:r>
              <a:rPr lang="ru-RU" sz="4000" dirty="0"/>
              <a:t> </a:t>
            </a:r>
            <a:r>
              <a:rPr lang="ru-RU" sz="4000" dirty="0" err="1"/>
              <a:t>ёши</a:t>
            </a:r>
            <a:r>
              <a:rPr lang="ru-RU" sz="4000" dirty="0"/>
              <a:t> </a:t>
            </a:r>
            <a:r>
              <a:rPr lang="ru-RU" sz="4000" dirty="0" err="1"/>
              <a:t>катта</a:t>
            </a:r>
            <a:r>
              <a:rPr lang="ru-RU" sz="4000" dirty="0"/>
              <a:t> </a:t>
            </a:r>
            <a:r>
              <a:rPr lang="ru-RU" sz="4000" dirty="0" err="1"/>
              <a:t>таъсир</a:t>
            </a:r>
            <a:r>
              <a:rPr lang="ru-RU" sz="4000" dirty="0"/>
              <a:t> </a:t>
            </a:r>
            <a:r>
              <a:rPr lang="ru-RU" sz="4000" dirty="0" err="1"/>
              <a:t>кўрсатади</a:t>
            </a:r>
            <a:r>
              <a:rPr lang="ru-RU" sz="4000" dirty="0"/>
              <a:t>. </a:t>
            </a:r>
            <a:r>
              <a:rPr lang="ru-RU" sz="4000" dirty="0" err="1"/>
              <a:t>Ҳозирги</a:t>
            </a:r>
            <a:r>
              <a:rPr lang="ru-RU" sz="4000" dirty="0"/>
              <a:t> </a:t>
            </a:r>
            <a:r>
              <a:rPr lang="ru-RU" sz="4000" dirty="0" err="1"/>
              <a:t>пайтда</a:t>
            </a:r>
            <a:r>
              <a:rPr lang="ru-RU" sz="4000" dirty="0"/>
              <a:t> машина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саноат</a:t>
            </a:r>
            <a:r>
              <a:rPr lang="ru-RU" sz="4000" dirty="0"/>
              <a:t> </a:t>
            </a:r>
            <a:r>
              <a:rPr lang="ru-RU" sz="4000" dirty="0" err="1"/>
              <a:t>ускуналарини</a:t>
            </a:r>
            <a:r>
              <a:rPr lang="ru-RU" sz="4000" dirty="0"/>
              <a:t> </a:t>
            </a:r>
            <a:r>
              <a:rPr lang="ru-RU" sz="4000" dirty="0" err="1"/>
              <a:t>ёш</a:t>
            </a:r>
            <a:r>
              <a:rPr lang="ru-RU" sz="4000" dirty="0"/>
              <a:t> </a:t>
            </a:r>
            <a:r>
              <a:rPr lang="ru-RU" sz="4000" dirty="0" err="1"/>
              <a:t>бўйича</a:t>
            </a:r>
            <a:r>
              <a:rPr lang="ru-RU" sz="4000" dirty="0"/>
              <a:t> </a:t>
            </a:r>
            <a:r>
              <a:rPr lang="ru-RU" sz="4000" dirty="0" err="1"/>
              <a:t>гуруҳлашда</a:t>
            </a:r>
            <a:r>
              <a:rPr lang="ru-RU" sz="4000" dirty="0"/>
              <a:t> </a:t>
            </a:r>
            <a:r>
              <a:rPr lang="ru-RU" sz="4000" dirty="0" err="1"/>
              <a:t>тахминан</a:t>
            </a:r>
            <a:r>
              <a:rPr lang="ru-RU" sz="4000" dirty="0"/>
              <a:t> </a:t>
            </a:r>
            <a:r>
              <a:rPr lang="ru-RU" sz="4000" dirty="0" err="1"/>
              <a:t>қуйидаги</a:t>
            </a:r>
            <a:r>
              <a:rPr lang="ru-RU" sz="4000" dirty="0"/>
              <a:t> </a:t>
            </a:r>
            <a:r>
              <a:rPr lang="ru-RU" sz="4000" dirty="0" err="1"/>
              <a:t>муддатлардан</a:t>
            </a:r>
            <a:r>
              <a:rPr lang="ru-RU" sz="4000" dirty="0"/>
              <a:t> </a:t>
            </a:r>
            <a:r>
              <a:rPr lang="ru-RU" sz="4000" dirty="0" err="1"/>
              <a:t>келиб</a:t>
            </a:r>
            <a:r>
              <a:rPr lang="ru-RU" sz="4000" dirty="0"/>
              <a:t> </a:t>
            </a:r>
            <a:r>
              <a:rPr lang="ru-RU" sz="4000" dirty="0" err="1"/>
              <a:t>чиқилади</a:t>
            </a:r>
            <a:r>
              <a:rPr lang="ru-RU" sz="4000" dirty="0"/>
              <a:t>: </a:t>
            </a:r>
            <a:endParaRPr lang="ru-RU" sz="4000" dirty="0" smtClean="0"/>
          </a:p>
          <a:p>
            <a:pPr algn="just"/>
            <a:r>
              <a:rPr lang="ru-RU" sz="4000" dirty="0" smtClean="0"/>
              <a:t>5 </a:t>
            </a:r>
            <a:r>
              <a:rPr lang="ru-RU" sz="4000" dirty="0" err="1"/>
              <a:t>йилгача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/>
            <a:r>
              <a:rPr lang="ru-RU" sz="4000" dirty="0" smtClean="0"/>
              <a:t>5 </a:t>
            </a:r>
            <a:r>
              <a:rPr lang="ru-RU" sz="4000" dirty="0" err="1"/>
              <a:t>йилдан</a:t>
            </a:r>
            <a:r>
              <a:rPr lang="ru-RU" sz="4000" dirty="0"/>
              <a:t> 10 </a:t>
            </a:r>
            <a:r>
              <a:rPr lang="ru-RU" sz="4000" dirty="0" err="1"/>
              <a:t>йилгача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/>
            <a:r>
              <a:rPr lang="ru-RU" sz="4000" dirty="0" smtClean="0"/>
              <a:t>10 </a:t>
            </a:r>
            <a:r>
              <a:rPr lang="ru-RU" sz="4000" dirty="0" err="1"/>
              <a:t>йилдан</a:t>
            </a:r>
            <a:r>
              <a:rPr lang="ru-RU" sz="4000" dirty="0"/>
              <a:t> 15 </a:t>
            </a:r>
            <a:r>
              <a:rPr lang="ru-RU" sz="4000" dirty="0" err="1"/>
              <a:t>йилгача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/>
            <a:r>
              <a:rPr lang="ru-RU" sz="4000" dirty="0" smtClean="0"/>
              <a:t>15 </a:t>
            </a:r>
            <a:r>
              <a:rPr lang="ru-RU" sz="4000" dirty="0" err="1"/>
              <a:t>йилдан</a:t>
            </a:r>
            <a:r>
              <a:rPr lang="ru-RU" sz="4000" dirty="0"/>
              <a:t> 20 </a:t>
            </a:r>
            <a:r>
              <a:rPr lang="ru-RU" sz="4000" dirty="0" err="1"/>
              <a:t>йилгача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/>
            <a:r>
              <a:rPr lang="ru-RU" sz="4000" dirty="0" smtClean="0"/>
              <a:t>20 </a:t>
            </a:r>
            <a:r>
              <a:rPr lang="ru-RU" sz="4000" dirty="0" err="1"/>
              <a:t>йилдан</a:t>
            </a:r>
            <a:r>
              <a:rPr lang="ru-RU" sz="4000" dirty="0"/>
              <a:t> 25 </a:t>
            </a:r>
            <a:r>
              <a:rPr lang="ru-RU" sz="4000" dirty="0" err="1"/>
              <a:t>йилгача</a:t>
            </a:r>
            <a:r>
              <a:rPr lang="ru-RU" sz="4000" dirty="0"/>
              <a:t>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ҳоказо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042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ru-RU" b="1" dirty="0" smtClean="0"/>
              <a:t>3.2</a:t>
            </a:r>
            <a:r>
              <a:rPr lang="ru-RU" b="1" dirty="0"/>
              <a:t>. </a:t>
            </a:r>
            <a:r>
              <a:rPr lang="ru-RU" b="1" dirty="0" err="1"/>
              <a:t>Асосий</a:t>
            </a:r>
            <a:r>
              <a:rPr lang="ru-RU" b="1" dirty="0"/>
              <a:t> </a:t>
            </a:r>
            <a:r>
              <a:rPr lang="ru-RU" b="1" dirty="0" err="1" smtClean="0"/>
              <a:t>воситаларни</a:t>
            </a:r>
            <a:r>
              <a:rPr lang="ru-RU" b="1" dirty="0" smtClean="0"/>
              <a:t> </a:t>
            </a:r>
            <a:r>
              <a:rPr lang="ru-RU" b="1" dirty="0" err="1" smtClean="0"/>
              <a:t>баҳолаш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</p:spPr>
        <p:txBody>
          <a:bodyPr>
            <a:noAutofit/>
          </a:bodyPr>
          <a:lstStyle/>
          <a:p>
            <a:r>
              <a:rPr lang="ru-RU" sz="3200" dirty="0" err="1"/>
              <a:t>Хўжалик</a:t>
            </a:r>
            <a:r>
              <a:rPr lang="ru-RU" sz="3200" dirty="0"/>
              <a:t> </a:t>
            </a:r>
            <a:r>
              <a:rPr lang="ru-RU" sz="3200" dirty="0" err="1"/>
              <a:t>амалиётида</a:t>
            </a:r>
            <a:r>
              <a:rPr lang="ru-RU" sz="3200" dirty="0"/>
              <a:t> </a:t>
            </a:r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фондлар</a:t>
            </a:r>
            <a:r>
              <a:rPr lang="ru-RU" sz="3200" dirty="0"/>
              <a:t> натурал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қиймат</a:t>
            </a:r>
            <a:r>
              <a:rPr lang="ru-RU" sz="3200" dirty="0"/>
              <a:t> </a:t>
            </a:r>
            <a:r>
              <a:rPr lang="ru-RU" sz="3200" dirty="0" err="1"/>
              <a:t>кўринишида</a:t>
            </a:r>
            <a:r>
              <a:rPr lang="ru-RU" sz="3200" dirty="0"/>
              <a:t> </a:t>
            </a:r>
            <a:r>
              <a:rPr lang="ru-RU" sz="3200" dirty="0" err="1"/>
              <a:t>ҳисобга</a:t>
            </a:r>
            <a:r>
              <a:rPr lang="ru-RU" sz="3200" dirty="0"/>
              <a:t> </a:t>
            </a:r>
            <a:r>
              <a:rPr lang="ru-RU" sz="3200" dirty="0" err="1"/>
              <a:t>олинади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i="1" dirty="0"/>
              <a:t>натурал </a:t>
            </a:r>
            <a:r>
              <a:rPr lang="ru-RU" sz="3200" i="1" dirty="0" err="1"/>
              <a:t>баҳолаш-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чиқаришни</a:t>
            </a:r>
            <a:r>
              <a:rPr lang="ru-RU" sz="3200" dirty="0"/>
              <a:t> техник </a:t>
            </a:r>
            <a:r>
              <a:rPr lang="ru-RU" sz="3200" dirty="0" err="1"/>
              <a:t>жиҳатдан</a:t>
            </a:r>
            <a:r>
              <a:rPr lang="ru-RU" sz="3200" dirty="0"/>
              <a:t> </a:t>
            </a:r>
            <a:r>
              <a:rPr lang="ru-RU" sz="3200" dirty="0" err="1"/>
              <a:t>қайта</a:t>
            </a:r>
            <a:r>
              <a:rPr lang="ru-RU" sz="3200" dirty="0"/>
              <a:t> </a:t>
            </a:r>
            <a:r>
              <a:rPr lang="ru-RU" sz="3200" dirty="0" err="1"/>
              <a:t>қуроллантириш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замонавийлаштириш</a:t>
            </a:r>
            <a:r>
              <a:rPr lang="ru-RU" sz="3200" dirty="0"/>
              <a:t> </a:t>
            </a:r>
            <a:r>
              <a:rPr lang="ru-RU" sz="3200" dirty="0" err="1"/>
              <a:t>масалаларини</a:t>
            </a:r>
            <a:r>
              <a:rPr lang="ru-RU" sz="3200" dirty="0"/>
              <a:t> </a:t>
            </a:r>
            <a:r>
              <a:rPr lang="ru-RU" sz="3200" dirty="0" err="1"/>
              <a:t>ҳал</a:t>
            </a:r>
            <a:r>
              <a:rPr lang="ru-RU" sz="3200" dirty="0"/>
              <a:t> </a:t>
            </a:r>
            <a:r>
              <a:rPr lang="ru-RU" sz="3200" dirty="0" err="1"/>
              <a:t>қилиш</a:t>
            </a:r>
            <a:r>
              <a:rPr lang="ru-RU" sz="3200" dirty="0"/>
              <a:t>, </a:t>
            </a:r>
            <a:r>
              <a:rPr lang="ru-RU" sz="3200" dirty="0" err="1"/>
              <a:t>асбоб-ускуналарни</a:t>
            </a:r>
            <a:r>
              <a:rPr lang="ru-RU" sz="3200" dirty="0"/>
              <a:t> </a:t>
            </a:r>
            <a:r>
              <a:rPr lang="ru-RU" sz="3200" dirty="0" err="1"/>
              <a:t>таъмирлаш</a:t>
            </a:r>
            <a:r>
              <a:rPr lang="ru-RU" sz="3200" dirty="0"/>
              <a:t> </a:t>
            </a:r>
            <a:r>
              <a:rPr lang="ru-RU" sz="3200" dirty="0" err="1"/>
              <a:t>учун</a:t>
            </a:r>
            <a:r>
              <a:rPr lang="ru-RU" sz="3200" dirty="0"/>
              <a:t> </a:t>
            </a:r>
            <a:r>
              <a:rPr lang="ru-RU" sz="3200" dirty="0" err="1"/>
              <a:t>уларнинг</a:t>
            </a:r>
            <a:r>
              <a:rPr lang="ru-RU" sz="3200" dirty="0"/>
              <a:t> </a:t>
            </a:r>
            <a:r>
              <a:rPr lang="ru-RU" sz="3200" dirty="0" err="1"/>
              <a:t>гуруҳ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турлари</a:t>
            </a:r>
            <a:r>
              <a:rPr lang="ru-RU" sz="3200" dirty="0"/>
              <a:t> </a:t>
            </a:r>
            <a:r>
              <a:rPr lang="ru-RU" sz="3200" dirty="0" err="1"/>
              <a:t>бўйича</a:t>
            </a:r>
            <a:r>
              <a:rPr lang="ru-RU" sz="3200" dirty="0"/>
              <a:t> </a:t>
            </a:r>
            <a:r>
              <a:rPr lang="ru-RU" sz="3200" dirty="0" err="1"/>
              <a:t>графиклар</a:t>
            </a:r>
            <a:r>
              <a:rPr lang="ru-RU" sz="3200" dirty="0"/>
              <a:t> </a:t>
            </a:r>
            <a:r>
              <a:rPr lang="ru-RU" sz="3200" dirty="0" err="1"/>
              <a:t>тузиш</a:t>
            </a:r>
            <a:r>
              <a:rPr lang="ru-RU" sz="3200" dirty="0"/>
              <a:t>, </a:t>
            </a:r>
            <a:r>
              <a:rPr lang="ru-RU" sz="3200" dirty="0" err="1"/>
              <a:t>шунингдек</a:t>
            </a:r>
            <a:r>
              <a:rPr lang="ru-RU" sz="3200" dirty="0"/>
              <a:t>, </a:t>
            </a:r>
            <a:r>
              <a:rPr lang="ru-RU" sz="3200" dirty="0" err="1"/>
              <a:t>таъмирлаш</a:t>
            </a:r>
            <a:r>
              <a:rPr lang="ru-RU" sz="3200" dirty="0"/>
              <a:t> </a:t>
            </a:r>
            <a:r>
              <a:rPr lang="ru-RU" sz="3200" dirty="0" err="1"/>
              <a:t>воситаларига</a:t>
            </a:r>
            <a:r>
              <a:rPr lang="ru-RU" sz="3200" dirty="0"/>
              <a:t> </a:t>
            </a:r>
            <a:r>
              <a:rPr lang="ru-RU" sz="3200" dirty="0" err="1"/>
              <a:t>бўлган</a:t>
            </a:r>
            <a:r>
              <a:rPr lang="ru-RU" sz="3200" dirty="0"/>
              <a:t> </a:t>
            </a:r>
            <a:r>
              <a:rPr lang="ru-RU" sz="3200" dirty="0" err="1"/>
              <a:t>эҳтиёжни</a:t>
            </a:r>
            <a:r>
              <a:rPr lang="ru-RU" sz="3200" dirty="0"/>
              <a:t> </a:t>
            </a:r>
            <a:r>
              <a:rPr lang="ru-RU" sz="3200" dirty="0" err="1"/>
              <a:t>аниқлаш</a:t>
            </a:r>
            <a:r>
              <a:rPr lang="ru-RU" sz="3200" dirty="0"/>
              <a:t> </a:t>
            </a:r>
            <a:r>
              <a:rPr lang="ru-RU" sz="3200" dirty="0" err="1"/>
              <a:t>имконини</a:t>
            </a:r>
            <a:r>
              <a:rPr lang="ru-RU" sz="3200" dirty="0"/>
              <a:t> </a:t>
            </a:r>
            <a:r>
              <a:rPr lang="ru-RU" sz="3200" dirty="0" err="1" smtClean="0"/>
              <a:t>беради</a:t>
            </a:r>
            <a:endParaRPr lang="ru-RU" sz="3200" dirty="0" smtClean="0"/>
          </a:p>
          <a:p>
            <a:r>
              <a:rPr lang="ru-RU" sz="3200" i="1" dirty="0" err="1"/>
              <a:t>қиймат</a:t>
            </a:r>
            <a:r>
              <a:rPr lang="ru-RU" sz="3200" i="1" dirty="0"/>
              <a:t> </a:t>
            </a:r>
            <a:r>
              <a:rPr lang="ru-RU" sz="3200" i="1" dirty="0" err="1"/>
              <a:t>бўйича</a:t>
            </a:r>
            <a:r>
              <a:rPr lang="ru-RU" sz="3200" i="1" dirty="0"/>
              <a:t> </a:t>
            </a:r>
            <a:r>
              <a:rPr lang="ru-RU" sz="3200" i="1" dirty="0" err="1"/>
              <a:t>баҳолаш</a:t>
            </a:r>
            <a:r>
              <a:rPr lang="ru-RU" sz="3200" dirty="0"/>
              <a:t> </a:t>
            </a:r>
            <a:r>
              <a:rPr lang="ru-RU" sz="3200" dirty="0" smtClean="0"/>
              <a:t>- </a:t>
            </a:r>
            <a:r>
              <a:rPr lang="ru-RU" sz="3200" dirty="0" err="1" smtClean="0"/>
              <a:t>асосий</a:t>
            </a:r>
            <a:r>
              <a:rPr lang="ru-RU" sz="3200" dirty="0" smtClean="0"/>
              <a:t> </a:t>
            </a:r>
            <a:r>
              <a:rPr lang="ru-RU" sz="3200" dirty="0" err="1"/>
              <a:t>фондларни</a:t>
            </a:r>
            <a:r>
              <a:rPr lang="ru-RU" sz="3200" dirty="0"/>
              <a:t> </a:t>
            </a:r>
            <a:r>
              <a:rPr lang="ru-RU" sz="3200" dirty="0" err="1"/>
              <a:t>қайта</a:t>
            </a:r>
            <a:r>
              <a:rPr lang="ru-RU" sz="3200" dirty="0"/>
              <a:t> 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чиқаришни</a:t>
            </a:r>
            <a:r>
              <a:rPr lang="ru-RU" sz="3200" dirty="0"/>
              <a:t> </a:t>
            </a:r>
            <a:r>
              <a:rPr lang="ru-RU" sz="3200" dirty="0" err="1"/>
              <a:t>режалаштириш</a:t>
            </a:r>
            <a:r>
              <a:rPr lang="ru-RU" sz="3200" dirty="0"/>
              <a:t>, </a:t>
            </a:r>
            <a:r>
              <a:rPr lang="ru-RU" sz="3200" dirty="0" err="1"/>
              <a:t>уларнинг</a:t>
            </a:r>
            <a:r>
              <a:rPr lang="ru-RU" sz="3200" dirty="0"/>
              <a:t> </a:t>
            </a:r>
            <a:r>
              <a:rPr lang="ru-RU" sz="3200" dirty="0" err="1"/>
              <a:t>мавжуд</a:t>
            </a:r>
            <a:r>
              <a:rPr lang="ru-RU" sz="3200" dirty="0"/>
              <a:t> </a:t>
            </a:r>
            <a:r>
              <a:rPr lang="ru-RU" sz="3200" dirty="0" err="1"/>
              <a:t>ҳажмини</a:t>
            </a:r>
            <a:r>
              <a:rPr lang="ru-RU" sz="3200" dirty="0"/>
              <a:t> </a:t>
            </a:r>
            <a:r>
              <a:rPr lang="ru-RU" sz="3200" dirty="0" err="1"/>
              <a:t>аниқлаш</a:t>
            </a:r>
            <a:r>
              <a:rPr lang="ru-RU" sz="3200" dirty="0"/>
              <a:t>, амортизация </a:t>
            </a:r>
            <a:r>
              <a:rPr lang="ru-RU" sz="3200" dirty="0" err="1"/>
              <a:t>ҳажмини</a:t>
            </a:r>
            <a:r>
              <a:rPr lang="ru-RU" sz="3200" dirty="0"/>
              <a:t> </a:t>
            </a:r>
            <a:r>
              <a:rPr lang="ru-RU" sz="3200" dirty="0" err="1"/>
              <a:t>белгилаш</a:t>
            </a:r>
            <a:r>
              <a:rPr lang="ru-RU" sz="3200" dirty="0"/>
              <a:t>, </a:t>
            </a:r>
            <a:r>
              <a:rPr lang="ru-RU" sz="3200" dirty="0" err="1"/>
              <a:t>асосий</a:t>
            </a:r>
            <a:r>
              <a:rPr lang="ru-RU" sz="3200" dirty="0"/>
              <a:t> </a:t>
            </a:r>
            <a:r>
              <a:rPr lang="ru-RU" sz="3200" dirty="0" err="1"/>
              <a:t>фондлар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ишлаб</a:t>
            </a:r>
            <a:r>
              <a:rPr lang="ru-RU" sz="3200" dirty="0"/>
              <a:t> </a:t>
            </a:r>
            <a:r>
              <a:rPr lang="ru-RU" sz="3200" dirty="0" err="1"/>
              <a:t>чиқариш</a:t>
            </a:r>
            <a:r>
              <a:rPr lang="ru-RU" sz="3200" dirty="0"/>
              <a:t> </a:t>
            </a:r>
            <a:r>
              <a:rPr lang="ru-RU" sz="3200" dirty="0" err="1"/>
              <a:t>қувватларидан</a:t>
            </a:r>
            <a:r>
              <a:rPr lang="ru-RU" sz="3200" dirty="0"/>
              <a:t> </a:t>
            </a:r>
            <a:r>
              <a:rPr lang="ru-RU" sz="3200" dirty="0" err="1"/>
              <a:t>фойдаланиш</a:t>
            </a:r>
            <a:r>
              <a:rPr lang="ru-RU" sz="3200" dirty="0"/>
              <a:t> </a:t>
            </a:r>
            <a:r>
              <a:rPr lang="ru-RU" sz="3200" dirty="0" err="1"/>
              <a:t>даражасини</a:t>
            </a:r>
            <a:r>
              <a:rPr lang="ru-RU" sz="3200" dirty="0"/>
              <a:t> </a:t>
            </a:r>
            <a:r>
              <a:rPr lang="ru-RU" sz="3200" dirty="0" err="1"/>
              <a:t>таҳлил</a:t>
            </a:r>
            <a:r>
              <a:rPr lang="ru-RU" sz="3200" dirty="0"/>
              <a:t> </a:t>
            </a:r>
            <a:r>
              <a:rPr lang="ru-RU" sz="3200" dirty="0" err="1" smtClean="0"/>
              <a:t>қилиш</a:t>
            </a:r>
            <a:r>
              <a:rPr lang="ru-RU" sz="3200" dirty="0" smtClean="0"/>
              <a:t> </a:t>
            </a:r>
            <a:r>
              <a:rPr lang="ru-RU" sz="3200" dirty="0" err="1" smtClean="0"/>
              <a:t>имконини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беради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2643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Асосий</a:t>
            </a:r>
            <a:r>
              <a:rPr lang="ru-RU" dirty="0"/>
              <a:t> </a:t>
            </a:r>
            <a:r>
              <a:rPr lang="ru-RU" dirty="0" err="1" smtClean="0"/>
              <a:t>воситаларни</a:t>
            </a:r>
            <a:r>
              <a:rPr lang="ru-RU" dirty="0" smtClean="0"/>
              <a:t> </a:t>
            </a:r>
            <a:r>
              <a:rPr lang="ru-RU" dirty="0" err="1" smtClean="0"/>
              <a:t>баҳолаш</a:t>
            </a:r>
            <a:r>
              <a:rPr lang="ru-RU" dirty="0" smtClean="0"/>
              <a:t> </a:t>
            </a:r>
            <a:r>
              <a:rPr lang="ru-RU" dirty="0" err="1"/>
              <a:t>усуллари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442720"/>
            <a:ext cx="11948160" cy="5415280"/>
          </a:xfrm>
        </p:spPr>
        <p:txBody>
          <a:bodyPr/>
          <a:lstStyle/>
          <a:p>
            <a:r>
              <a:rPr lang="ru-RU" sz="4000" b="1" dirty="0" err="1"/>
              <a:t>бошланғич</a:t>
            </a:r>
            <a:r>
              <a:rPr lang="ru-RU" sz="4000" b="1" dirty="0"/>
              <a:t> </a:t>
            </a:r>
            <a:r>
              <a:rPr lang="ru-RU" sz="4000" b="1" dirty="0" err="1"/>
              <a:t>қиймат</a:t>
            </a:r>
            <a:r>
              <a:rPr lang="ru-RU" sz="4000" b="1" dirty="0"/>
              <a:t> </a:t>
            </a:r>
            <a:r>
              <a:rPr lang="ru-RU" sz="4000" b="1" dirty="0" err="1"/>
              <a:t>бўйича</a:t>
            </a:r>
            <a:r>
              <a:rPr lang="ru-RU" sz="4000" dirty="0"/>
              <a:t> -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воситаларни</a:t>
            </a:r>
            <a:r>
              <a:rPr lang="ru-RU" sz="4000" dirty="0"/>
              <a:t> </a:t>
            </a:r>
            <a:r>
              <a:rPr lang="ru-RU" sz="4000" dirty="0" err="1"/>
              <a:t>яратиш</a:t>
            </a:r>
            <a:r>
              <a:rPr lang="ru-RU" sz="4000" dirty="0"/>
              <a:t> </a:t>
            </a:r>
            <a:r>
              <a:rPr lang="ru-RU" sz="4000" dirty="0" err="1"/>
              <a:t>ёки</a:t>
            </a:r>
            <a:r>
              <a:rPr lang="ru-RU" sz="4000" dirty="0"/>
              <a:t> </a:t>
            </a:r>
            <a:r>
              <a:rPr lang="ru-RU" sz="4000" dirty="0" err="1"/>
              <a:t>сотиб</a:t>
            </a:r>
            <a:r>
              <a:rPr lang="ru-RU" sz="4000" dirty="0"/>
              <a:t> </a:t>
            </a:r>
            <a:r>
              <a:rPr lang="ru-RU" sz="4000" dirty="0" err="1"/>
              <a:t>олиш</a:t>
            </a:r>
            <a:r>
              <a:rPr lang="ru-RU" sz="4000" dirty="0"/>
              <a:t> </a:t>
            </a:r>
            <a:r>
              <a:rPr lang="ru-RU" sz="4000" dirty="0" err="1"/>
              <a:t>учун</a:t>
            </a:r>
            <a:r>
              <a:rPr lang="ru-RU" sz="4000" dirty="0"/>
              <a:t> </a:t>
            </a:r>
            <a:r>
              <a:rPr lang="ru-RU" sz="4000" dirty="0" err="1"/>
              <a:t>сарфланган</a:t>
            </a:r>
            <a:r>
              <a:rPr lang="ru-RU" sz="4000" dirty="0"/>
              <a:t> </a:t>
            </a:r>
            <a:r>
              <a:rPr lang="ru-RU" sz="4000" dirty="0" err="1"/>
              <a:t>харажатлар</a:t>
            </a:r>
            <a:r>
              <a:rPr lang="ru-RU" sz="4000" dirty="0"/>
              <a:t> </a:t>
            </a:r>
            <a:r>
              <a:rPr lang="ru-RU" sz="4000" dirty="0" err="1"/>
              <a:t>мажмуидан</a:t>
            </a:r>
            <a:r>
              <a:rPr lang="ru-RU" sz="4000" dirty="0"/>
              <a:t> </a:t>
            </a:r>
            <a:r>
              <a:rPr lang="ru-RU" sz="4000" dirty="0" err="1"/>
              <a:t>иборат</a:t>
            </a:r>
            <a:r>
              <a:rPr lang="ru-RU" sz="4000" dirty="0"/>
              <a:t> </a:t>
            </a:r>
            <a:r>
              <a:rPr lang="ru-RU" sz="4000" dirty="0" err="1"/>
              <a:t>бўлиб</a:t>
            </a:r>
            <a:r>
              <a:rPr lang="ru-RU" sz="4000" dirty="0"/>
              <a:t>,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/>
              <a:t>фондлар</a:t>
            </a:r>
            <a:r>
              <a:rPr lang="ru-RU" sz="4000" dirty="0"/>
              <a:t> </a:t>
            </a:r>
            <a:r>
              <a:rPr lang="ru-RU" sz="4000" dirty="0" err="1"/>
              <a:t>ёки</a:t>
            </a:r>
            <a:r>
              <a:rPr lang="ru-RU" sz="4000" dirty="0"/>
              <a:t> </a:t>
            </a:r>
            <a:r>
              <a:rPr lang="ru-RU" sz="4000" dirty="0" err="1"/>
              <a:t>уларнинг</a:t>
            </a:r>
            <a:r>
              <a:rPr lang="ru-RU" sz="4000" dirty="0"/>
              <a:t> </a:t>
            </a:r>
            <a:r>
              <a:rPr lang="ru-RU" sz="4000" dirty="0" err="1"/>
              <a:t>алоҳида</a:t>
            </a:r>
            <a:r>
              <a:rPr lang="ru-RU" sz="4000" dirty="0"/>
              <a:t> </a:t>
            </a:r>
            <a:r>
              <a:rPr lang="ru-RU" sz="4000" dirty="0" err="1"/>
              <a:t>қисмларини</a:t>
            </a:r>
            <a:r>
              <a:rPr lang="ru-RU" sz="4000" dirty="0"/>
              <a:t> </a:t>
            </a:r>
            <a:r>
              <a:rPr lang="ru-RU" sz="4000" dirty="0" err="1"/>
              <a:t>фойдаланишга</a:t>
            </a:r>
            <a:r>
              <a:rPr lang="ru-RU" sz="4000" dirty="0"/>
              <a:t> </a:t>
            </a:r>
            <a:r>
              <a:rPr lang="ru-RU" sz="4000" dirty="0" err="1"/>
              <a:t>топшириш</a:t>
            </a:r>
            <a:r>
              <a:rPr lang="ru-RU" sz="4000" dirty="0"/>
              <a:t> </a:t>
            </a:r>
            <a:r>
              <a:rPr lang="ru-RU" sz="4000" dirty="0" err="1"/>
              <a:t>учун</a:t>
            </a:r>
            <a:r>
              <a:rPr lang="ru-RU" sz="4000" dirty="0"/>
              <a:t> </a:t>
            </a:r>
            <a:r>
              <a:rPr lang="ru-RU" sz="4000" dirty="0" err="1"/>
              <a:t>яроқли</a:t>
            </a:r>
            <a:r>
              <a:rPr lang="ru-RU" sz="4000" dirty="0"/>
              <a:t> </a:t>
            </a:r>
            <a:r>
              <a:rPr lang="ru-RU" sz="4000" dirty="0" err="1"/>
              <a:t>ҳолга</a:t>
            </a:r>
            <a:r>
              <a:rPr lang="ru-RU" sz="4000" dirty="0"/>
              <a:t> </a:t>
            </a:r>
            <a:r>
              <a:rPr lang="ru-RU" sz="4000" dirty="0" err="1"/>
              <a:t>келтириш</a:t>
            </a:r>
            <a:r>
              <a:rPr lang="ru-RU" sz="4000" dirty="0"/>
              <a:t> </a:t>
            </a:r>
            <a:r>
              <a:rPr lang="ru-RU" sz="4000" dirty="0" err="1"/>
              <a:t>билан</a:t>
            </a:r>
            <a:r>
              <a:rPr lang="ru-RU" sz="4000" dirty="0"/>
              <a:t> </a:t>
            </a:r>
            <a:r>
              <a:rPr lang="ru-RU" sz="4000" dirty="0" err="1"/>
              <a:t>боғлиқ</a:t>
            </a:r>
            <a:r>
              <a:rPr lang="ru-RU" sz="4000" dirty="0"/>
              <a:t>  </a:t>
            </a:r>
            <a:r>
              <a:rPr lang="ru-RU" sz="4000" dirty="0" err="1"/>
              <a:t>бўлган-уларни</a:t>
            </a:r>
            <a:r>
              <a:rPr lang="ru-RU" sz="4000" dirty="0"/>
              <a:t> </a:t>
            </a:r>
            <a:r>
              <a:rPr lang="ru-RU" sz="4000" dirty="0" err="1"/>
              <a:t>келтириш</a:t>
            </a:r>
            <a:r>
              <a:rPr lang="ru-RU" sz="4000" dirty="0"/>
              <a:t>, </a:t>
            </a:r>
            <a:r>
              <a:rPr lang="ru-RU" sz="4000" dirty="0" err="1"/>
              <a:t>ўрнатиш</a:t>
            </a:r>
            <a:r>
              <a:rPr lang="ru-RU" sz="4000" dirty="0"/>
              <a:t> </a:t>
            </a:r>
            <a:r>
              <a:rPr lang="ru-RU" sz="4000" dirty="0" err="1"/>
              <a:t>каби</a:t>
            </a:r>
            <a:r>
              <a:rPr lang="ru-RU" sz="4000" dirty="0"/>
              <a:t> </a:t>
            </a:r>
            <a:r>
              <a:rPr lang="ru-RU" sz="4000" dirty="0" err="1"/>
              <a:t>харажатларни</a:t>
            </a:r>
            <a:r>
              <a:rPr lang="ru-RU" sz="4000" dirty="0"/>
              <a:t> </a:t>
            </a:r>
            <a:r>
              <a:rPr lang="ru-RU" sz="4000" dirty="0" err="1"/>
              <a:t>ҳисобга</a:t>
            </a:r>
            <a:r>
              <a:rPr lang="ru-RU" sz="4000" dirty="0"/>
              <a:t> </a:t>
            </a:r>
            <a:r>
              <a:rPr lang="ru-RU" sz="4000" dirty="0" err="1"/>
              <a:t>олган</a:t>
            </a:r>
            <a:r>
              <a:rPr lang="ru-RU" sz="4000" dirty="0"/>
              <a:t> </a:t>
            </a:r>
            <a:r>
              <a:rPr lang="ru-RU" sz="4000" dirty="0" err="1"/>
              <a:t>ҳолда</a:t>
            </a:r>
            <a:r>
              <a:rPr lang="ru-RU" sz="4000" dirty="0"/>
              <a:t> </a:t>
            </a:r>
            <a:r>
              <a:rPr lang="ru-RU" sz="4000" dirty="0" err="1"/>
              <a:t>юзага</a:t>
            </a:r>
            <a:r>
              <a:rPr lang="ru-RU" sz="4000" dirty="0"/>
              <a:t> </a:t>
            </a:r>
            <a:r>
              <a:rPr lang="ru-RU" sz="4000" dirty="0" err="1"/>
              <a:t>келувчи</a:t>
            </a:r>
            <a:r>
              <a:rPr lang="ru-RU" sz="4000" dirty="0"/>
              <a:t> </a:t>
            </a:r>
            <a:r>
              <a:rPr lang="ru-RU" sz="4000" dirty="0" err="1"/>
              <a:t>қиймат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99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5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772160"/>
            <a:ext cx="11480800" cy="5404803"/>
          </a:xfrm>
        </p:spPr>
        <p:txBody>
          <a:bodyPr>
            <a:normAutofit/>
          </a:bodyPr>
          <a:lstStyle/>
          <a:p>
            <a:r>
              <a:rPr lang="ru-RU" sz="4000" b="1" dirty="0" err="1"/>
              <a:t>Тикланиш</a:t>
            </a:r>
            <a:r>
              <a:rPr lang="ru-RU" sz="4000" b="1" dirty="0"/>
              <a:t> </a:t>
            </a:r>
            <a:r>
              <a:rPr lang="ru-RU" sz="4000" b="1" dirty="0" err="1"/>
              <a:t>қиймати</a:t>
            </a:r>
            <a:r>
              <a:rPr lang="ru-RU" sz="4000" b="1" dirty="0"/>
              <a:t> </a:t>
            </a:r>
            <a:r>
              <a:rPr lang="ru-RU" sz="4000" b="1" dirty="0" err="1"/>
              <a:t>бўйича</a:t>
            </a:r>
            <a:r>
              <a:rPr lang="ru-RU" sz="4000" dirty="0"/>
              <a:t> - </a:t>
            </a:r>
            <a:r>
              <a:rPr lang="ru-RU" sz="4000" dirty="0" err="1"/>
              <a:t>асосий</a:t>
            </a:r>
            <a:r>
              <a:rPr lang="ru-RU" sz="4000" dirty="0"/>
              <a:t> </a:t>
            </a:r>
            <a:r>
              <a:rPr lang="ru-RU" sz="4000" dirty="0" err="1" smtClean="0"/>
              <a:t>воситалар</a:t>
            </a:r>
            <a:r>
              <a:rPr lang="ru-RU" sz="4000" dirty="0" smtClean="0"/>
              <a:t> </a:t>
            </a:r>
            <a:r>
              <a:rPr lang="ru-RU" sz="4000" dirty="0" err="1"/>
              <a:t>ёки</a:t>
            </a:r>
            <a:r>
              <a:rPr lang="ru-RU" sz="4000" dirty="0"/>
              <a:t> </a:t>
            </a:r>
            <a:r>
              <a:rPr lang="ru-RU" sz="4000" dirty="0" err="1"/>
              <a:t>уларнинг</a:t>
            </a:r>
            <a:r>
              <a:rPr lang="ru-RU" sz="4000" dirty="0"/>
              <a:t> </a:t>
            </a:r>
            <a:r>
              <a:rPr lang="ru-RU" sz="4000" dirty="0" err="1"/>
              <a:t>бирон-бир</a:t>
            </a:r>
            <a:r>
              <a:rPr lang="ru-RU" sz="4000" dirty="0"/>
              <a:t> </a:t>
            </a:r>
            <a:r>
              <a:rPr lang="ru-RU" sz="4000" dirty="0" err="1"/>
              <a:t>қисмини</a:t>
            </a:r>
            <a:r>
              <a:rPr lang="ru-RU" sz="4000" dirty="0"/>
              <a:t> (</a:t>
            </a:r>
            <a:r>
              <a:rPr lang="ru-RU" sz="4000" dirty="0" err="1"/>
              <a:t>бинолар</a:t>
            </a:r>
            <a:r>
              <a:rPr lang="ru-RU" sz="4000" dirty="0"/>
              <a:t>, </a:t>
            </a:r>
            <a:r>
              <a:rPr lang="ru-RU" sz="4000" dirty="0" err="1"/>
              <a:t>қурилмалар</a:t>
            </a:r>
            <a:r>
              <a:rPr lang="ru-RU" sz="4000" dirty="0"/>
              <a:t>, </a:t>
            </a:r>
            <a:r>
              <a:rPr lang="ru-RU" sz="4000" dirty="0" err="1"/>
              <a:t>машиналар</a:t>
            </a:r>
            <a:r>
              <a:rPr lang="ru-RU" sz="4000" dirty="0"/>
              <a:t>, </a:t>
            </a:r>
            <a:r>
              <a:rPr lang="ru-RU" sz="4000" dirty="0" err="1"/>
              <a:t>ишлаб</a:t>
            </a:r>
            <a:r>
              <a:rPr lang="ru-RU" sz="4000" dirty="0"/>
              <a:t> </a:t>
            </a:r>
            <a:r>
              <a:rPr lang="ru-RU" sz="4000" dirty="0" err="1"/>
              <a:t>чиқариш</a:t>
            </a:r>
            <a:r>
              <a:rPr lang="ru-RU" sz="4000" dirty="0"/>
              <a:t> </a:t>
            </a:r>
            <a:r>
              <a:rPr lang="ru-RU" sz="4000" dirty="0" err="1"/>
              <a:t>ускуналари</a:t>
            </a:r>
            <a:r>
              <a:rPr lang="ru-RU" sz="4000" dirty="0"/>
              <a:t>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ҳоказо</a:t>
            </a:r>
            <a:r>
              <a:rPr lang="ru-RU" sz="4000" dirty="0"/>
              <a:t>) </a:t>
            </a:r>
            <a:r>
              <a:rPr lang="ru-RU" sz="4000" dirty="0" err="1"/>
              <a:t>ҳозирги</a:t>
            </a:r>
            <a:r>
              <a:rPr lang="ru-RU" sz="4000" dirty="0"/>
              <a:t> </a:t>
            </a:r>
            <a:r>
              <a:rPr lang="ru-RU" sz="4000" dirty="0" err="1"/>
              <a:t>пайтдаги</a:t>
            </a:r>
            <a:r>
              <a:rPr lang="ru-RU" sz="4000" dirty="0"/>
              <a:t> инфляция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бошқа</a:t>
            </a:r>
            <a:r>
              <a:rPr lang="ru-RU" sz="4000" dirty="0"/>
              <a:t> </a:t>
            </a:r>
            <a:r>
              <a:rPr lang="ru-RU" sz="4000" dirty="0" err="1"/>
              <a:t>омилларни</a:t>
            </a:r>
            <a:r>
              <a:rPr lang="ru-RU" sz="4000" dirty="0"/>
              <a:t> </a:t>
            </a:r>
            <a:r>
              <a:rPr lang="ru-RU" sz="4000" dirty="0" err="1"/>
              <a:t>ҳисобга</a:t>
            </a:r>
            <a:r>
              <a:rPr lang="ru-RU" sz="4000" dirty="0"/>
              <a:t> </a:t>
            </a:r>
            <a:r>
              <a:rPr lang="ru-RU" sz="4000" dirty="0" err="1"/>
              <a:t>олган</a:t>
            </a:r>
            <a:r>
              <a:rPr lang="ru-RU" sz="4000" dirty="0"/>
              <a:t> </a:t>
            </a:r>
            <a:r>
              <a:rPr lang="ru-RU" sz="4000" dirty="0" err="1"/>
              <a:t>ҳолда</a:t>
            </a:r>
            <a:r>
              <a:rPr lang="ru-RU" sz="4000" dirty="0"/>
              <a:t> </a:t>
            </a:r>
            <a:r>
              <a:rPr lang="ru-RU" sz="4000" dirty="0" err="1"/>
              <a:t>баҳолаш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3811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1274</Words>
  <Application>Microsoft Office PowerPoint</Application>
  <PresentationFormat>Широкоэкранный</PresentationFormat>
  <Paragraphs>75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3-МАВЗУ. Саноат ишлаб чиқаришининг асосий воситалари ва ишлаб чиқариш қувватлари</vt:lpstr>
      <vt:lpstr>3.1. Корхона асосий воситалари ва уларни баҳолаш усуллари</vt:lpstr>
      <vt:lpstr>Презентация PowerPoint</vt:lpstr>
      <vt:lpstr>Презентация PowerPoint</vt:lpstr>
      <vt:lpstr>Презентация PowerPoint</vt:lpstr>
      <vt:lpstr>Презентация PowerPoint</vt:lpstr>
      <vt:lpstr>3.2. Асосий воситаларни баҳолаш</vt:lpstr>
      <vt:lpstr>Асосий воситаларни баҳолаш усуллари </vt:lpstr>
      <vt:lpstr>Презентация PowerPoint</vt:lpstr>
      <vt:lpstr>Презентация PowerPoint</vt:lpstr>
      <vt:lpstr>Презентация PowerPoint</vt:lpstr>
      <vt:lpstr>3.3. Асосий воситаларнинг эскириши ва амортизацияси</vt:lpstr>
      <vt:lpstr>Презентация PowerPoint</vt:lpstr>
      <vt:lpstr>Презентация PowerPoint</vt:lpstr>
      <vt:lpstr>Презентация PowerPoint</vt:lpstr>
      <vt:lpstr>Презентация PowerPoint</vt:lpstr>
      <vt:lpstr>3.4. Асосий воситалардан фойдаланиш кўрсаткичлари </vt:lpstr>
      <vt:lpstr>Презентация PowerPoint</vt:lpstr>
      <vt:lpstr>Презентация PowerPoint</vt:lpstr>
      <vt:lpstr>3.5. Ишлаб чиқариш қуввати ва улардан фойдаланишни яхшилаш йўллари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5-МАВЗУ. Саноат ишлаб чиқаришининг асосий фондлари ва ишлаб чиқариш қувватлари</dc:title>
  <dc:creator>RePack by Diakov</dc:creator>
  <cp:lastModifiedBy>RePack by Diakov</cp:lastModifiedBy>
  <cp:revision>14</cp:revision>
  <cp:lastPrinted>2023-04-11T07:05:01Z</cp:lastPrinted>
  <dcterms:created xsi:type="dcterms:W3CDTF">2019-10-05T10:10:36Z</dcterms:created>
  <dcterms:modified xsi:type="dcterms:W3CDTF">2023-04-13T03:28:35Z</dcterms:modified>
</cp:coreProperties>
</file>