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334" r:id="rId2"/>
    <p:sldId id="285" r:id="rId3"/>
    <p:sldId id="339" r:id="rId4"/>
    <p:sldId id="336" r:id="rId5"/>
    <p:sldId id="337" r:id="rId6"/>
    <p:sldId id="338" r:id="rId7"/>
    <p:sldId id="329" r:id="rId8"/>
    <p:sldId id="331" r:id="rId9"/>
    <p:sldId id="297" r:id="rId10"/>
    <p:sldId id="309" r:id="rId11"/>
    <p:sldId id="298" r:id="rId12"/>
    <p:sldId id="300" r:id="rId13"/>
    <p:sldId id="301" r:id="rId14"/>
    <p:sldId id="307" r:id="rId15"/>
    <p:sldId id="304" r:id="rId16"/>
    <p:sldId id="311" r:id="rId17"/>
    <p:sldId id="312" r:id="rId18"/>
    <p:sldId id="313" r:id="rId19"/>
    <p:sldId id="315" r:id="rId20"/>
    <p:sldId id="325" r:id="rId21"/>
    <p:sldId id="328" r:id="rId22"/>
    <p:sldId id="33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0189" autoAdjust="0"/>
    <p:restoredTop sz="92079" autoAdjust="0"/>
  </p:normalViewPr>
  <p:slideViewPr>
    <p:cSldViewPr>
      <p:cViewPr varScale="1">
        <p:scale>
          <a:sx n="63" d="100"/>
          <a:sy n="63" d="100"/>
        </p:scale>
        <p:origin x="-1088"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95029-DA9E-4B36-BC39-938CC186EFD6}" type="datetimeFigureOut">
              <a:rPr lang="ru-RU" smtClean="0"/>
              <a:pPr/>
              <a:t>08.06.2023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260CD-1A47-4E31-86A6-9DB015220E4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9488999-AA24-48A0-8D36-D47824EA5FB0}" type="datetimeFigureOut">
              <a:rPr lang="ru-RU" smtClean="0"/>
              <a:pPr/>
              <a:t>08.06.2023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A98CB12-9BA0-481D-9DB6-E53CAC446CD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488999-AA24-48A0-8D36-D47824EA5FB0}" type="datetimeFigureOut">
              <a:rPr lang="ru-RU" smtClean="0"/>
              <a:pPr/>
              <a:t>08.06.2023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8CB12-9BA0-481D-9DB6-E53CAC446C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488999-AA24-48A0-8D36-D47824EA5FB0}" type="datetimeFigureOut">
              <a:rPr lang="ru-RU" smtClean="0"/>
              <a:pPr/>
              <a:t>08.06.2023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8CB12-9BA0-481D-9DB6-E53CAC446C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9488999-AA24-48A0-8D36-D47824EA5FB0}" type="datetimeFigureOut">
              <a:rPr lang="ru-RU" smtClean="0"/>
              <a:pPr/>
              <a:t>08.06.2023</a:t>
            </a:fld>
            <a:endParaRPr lang="ru-RU"/>
          </a:p>
        </p:txBody>
      </p:sp>
      <p:sp>
        <p:nvSpPr>
          <p:cNvPr id="9" name="Номер слайда 8"/>
          <p:cNvSpPr>
            <a:spLocks noGrp="1"/>
          </p:cNvSpPr>
          <p:nvPr>
            <p:ph type="sldNum" sz="quarter" idx="15"/>
          </p:nvPr>
        </p:nvSpPr>
        <p:spPr/>
        <p:txBody>
          <a:bodyPr rtlCol="0"/>
          <a:lstStyle/>
          <a:p>
            <a:fld id="{1A98CB12-9BA0-481D-9DB6-E53CAC446CD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9488999-AA24-48A0-8D36-D47824EA5FB0}" type="datetimeFigureOut">
              <a:rPr lang="ru-RU" smtClean="0"/>
              <a:pPr/>
              <a:t>08.06.2023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A98CB12-9BA0-481D-9DB6-E53CAC446CD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9488999-AA24-48A0-8D36-D47824EA5FB0}" type="datetimeFigureOut">
              <a:rPr lang="ru-RU" smtClean="0"/>
              <a:pPr/>
              <a:t>08.06.2023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98CB12-9BA0-481D-9DB6-E53CAC446CD9}"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9488999-AA24-48A0-8D36-D47824EA5FB0}" type="datetimeFigureOut">
              <a:rPr lang="ru-RU" smtClean="0"/>
              <a:pPr/>
              <a:t>08.06.2023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98CB12-9BA0-481D-9DB6-E53CAC446CD9}"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9488999-AA24-48A0-8D36-D47824EA5FB0}" type="datetimeFigureOut">
              <a:rPr lang="ru-RU" smtClean="0"/>
              <a:pPr/>
              <a:t>08.06.2023</a:t>
            </a:fld>
            <a:endParaRPr lang="ru-RU"/>
          </a:p>
        </p:txBody>
      </p:sp>
      <p:sp>
        <p:nvSpPr>
          <p:cNvPr id="7" name="Номер слайда 6"/>
          <p:cNvSpPr>
            <a:spLocks noGrp="1"/>
          </p:cNvSpPr>
          <p:nvPr>
            <p:ph type="sldNum" sz="quarter" idx="11"/>
          </p:nvPr>
        </p:nvSpPr>
        <p:spPr/>
        <p:txBody>
          <a:bodyPr rtlCol="0"/>
          <a:lstStyle/>
          <a:p>
            <a:fld id="{1A98CB12-9BA0-481D-9DB6-E53CAC446CD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488999-AA24-48A0-8D36-D47824EA5FB0}" type="datetimeFigureOut">
              <a:rPr lang="ru-RU" smtClean="0"/>
              <a:pPr/>
              <a:t>08.06.2023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98CB12-9BA0-481D-9DB6-E53CAC446C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9488999-AA24-48A0-8D36-D47824EA5FB0}" type="datetimeFigureOut">
              <a:rPr lang="ru-RU" smtClean="0"/>
              <a:pPr/>
              <a:t>08.06.2023</a:t>
            </a:fld>
            <a:endParaRPr lang="ru-RU"/>
          </a:p>
        </p:txBody>
      </p:sp>
      <p:sp>
        <p:nvSpPr>
          <p:cNvPr id="22" name="Номер слайда 21"/>
          <p:cNvSpPr>
            <a:spLocks noGrp="1"/>
          </p:cNvSpPr>
          <p:nvPr>
            <p:ph type="sldNum" sz="quarter" idx="15"/>
          </p:nvPr>
        </p:nvSpPr>
        <p:spPr/>
        <p:txBody>
          <a:bodyPr rtlCol="0"/>
          <a:lstStyle/>
          <a:p>
            <a:fld id="{1A98CB12-9BA0-481D-9DB6-E53CAC446CD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9488999-AA24-48A0-8D36-D47824EA5FB0}" type="datetimeFigureOut">
              <a:rPr lang="ru-RU" smtClean="0"/>
              <a:pPr/>
              <a:t>08.06.2023</a:t>
            </a:fld>
            <a:endParaRPr lang="ru-RU"/>
          </a:p>
        </p:txBody>
      </p:sp>
      <p:sp>
        <p:nvSpPr>
          <p:cNvPr id="18" name="Номер слайда 17"/>
          <p:cNvSpPr>
            <a:spLocks noGrp="1"/>
          </p:cNvSpPr>
          <p:nvPr>
            <p:ph type="sldNum" sz="quarter" idx="11"/>
          </p:nvPr>
        </p:nvSpPr>
        <p:spPr/>
        <p:txBody>
          <a:bodyPr rtlCol="0"/>
          <a:lstStyle/>
          <a:p>
            <a:fld id="{1A98CB12-9BA0-481D-9DB6-E53CAC446CD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488999-AA24-48A0-8D36-D47824EA5FB0}" type="datetimeFigureOut">
              <a:rPr lang="ru-RU" smtClean="0"/>
              <a:pPr/>
              <a:t>08.06.2023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A98CB12-9BA0-481D-9DB6-E53CAC446C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uz.wikial.top/wiki/Statue_of_Liberty" TargetMode="External"/><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uz.wikial.top/wiki/Evolution" TargetMode="External"/><Relationship Id="rId4" Type="http://schemas.openxmlformats.org/officeDocument/2006/relationships/image" Target="../media/image10.png"/><Relationship Id="rId9" Type="http://schemas.openxmlformats.org/officeDocument/2006/relationships/hyperlink" Target="https://uz.wikial.top/wiki/New_York_C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57752" y="285728"/>
            <a:ext cx="4071966" cy="4857784"/>
          </a:xfrm>
        </p:spPr>
        <p:txBody>
          <a:bodyPr>
            <a:noAutofit/>
          </a:bodyPr>
          <a:lstStyle/>
          <a:p>
            <a:pPr algn="ctr"/>
            <a:r>
              <a:rPr lang="uz-Cyrl-UZ" sz="3200" dirty="0" smtClean="0">
                <a:solidFill>
                  <a:schemeClr val="tx2">
                    <a:lumMod val="50000"/>
                  </a:schemeClr>
                </a:solidFill>
              </a:rPr>
              <a:t>1</a:t>
            </a:r>
            <a:r>
              <a:rPr lang="en-US" sz="3200" dirty="0" smtClean="0">
                <a:solidFill>
                  <a:schemeClr val="tx2">
                    <a:lumMod val="50000"/>
                  </a:schemeClr>
                </a:solidFill>
              </a:rPr>
              <a:t>3</a:t>
            </a:r>
            <a:r>
              <a:rPr lang="uz-Cyrl-UZ" sz="3200" dirty="0" smtClean="0">
                <a:solidFill>
                  <a:schemeClr val="tx2">
                    <a:lumMod val="50000"/>
                  </a:schemeClr>
                </a:solidFill>
              </a:rPr>
              <a:t>-</a:t>
            </a:r>
            <a:r>
              <a:rPr lang="en-US" sz="3200" dirty="0" err="1" smtClean="0">
                <a:solidFill>
                  <a:schemeClr val="tx2">
                    <a:lumMod val="50000"/>
                  </a:schemeClr>
                </a:solidFill>
              </a:rPr>
              <a:t>Ma’ruza</a:t>
            </a:r>
            <a:r>
              <a:rPr lang="en-US" sz="3200" dirty="0" smtClean="0">
                <a:solidFill>
                  <a:schemeClr val="tx2">
                    <a:lumMod val="50000"/>
                  </a:schemeClr>
                </a:solidFill>
              </a:rPr>
              <a:t> </a:t>
            </a:r>
            <a:r>
              <a:rPr lang="en-US" sz="3200" dirty="0" err="1" smtClean="0">
                <a:solidFill>
                  <a:schemeClr val="tx2">
                    <a:lumMod val="50000"/>
                  </a:schemeClr>
                </a:solidFill>
              </a:rPr>
              <a:t>mashg’loti</a:t>
            </a:r>
            <a:endParaRPr lang="uz-Cyrl-UZ" sz="3200" dirty="0" smtClean="0">
              <a:solidFill>
                <a:schemeClr val="tx2">
                  <a:lumMod val="50000"/>
                </a:schemeClr>
              </a:solidFill>
            </a:endParaRPr>
          </a:p>
          <a:p>
            <a:pPr algn="ctr"/>
            <a:r>
              <a:rPr lang="en-US" sz="3200" dirty="0" err="1" smtClean="0">
                <a:solidFill>
                  <a:schemeClr val="tx2">
                    <a:lumMod val="50000"/>
                  </a:schemeClr>
                </a:solidFill>
              </a:rPr>
              <a:t>Mavzu</a:t>
            </a:r>
            <a:r>
              <a:rPr lang="en-US" sz="3200" dirty="0" smtClean="0">
                <a:solidFill>
                  <a:schemeClr val="tx2">
                    <a:lumMod val="50000"/>
                  </a:schemeClr>
                </a:solidFill>
              </a:rPr>
              <a:t>: </a:t>
            </a:r>
            <a:r>
              <a:rPr lang="uz-Cyrl-UZ" sz="3200" dirty="0" smtClean="0">
                <a:solidFill>
                  <a:schemeClr val="tx2">
                    <a:lumMod val="50000"/>
                  </a:schemeClr>
                </a:solidFill>
              </a:rPr>
              <a:t>Libosdagi siluet: siluet chiziqlari, konstruktiv chiziqlar, konstruktiv-dekorativ chiziqlar, dekorativ chiziqlar </a:t>
            </a:r>
            <a:endParaRPr lang="ru-RU" sz="3200" dirty="0">
              <a:solidFill>
                <a:schemeClr val="tx2">
                  <a:lumMod val="50000"/>
                </a:schemeClr>
              </a:solidFill>
            </a:endParaRPr>
          </a:p>
        </p:txBody>
      </p:sp>
      <p:sp>
        <p:nvSpPr>
          <p:cNvPr id="4" name="Прямоугольник 3"/>
          <p:cNvSpPr/>
          <p:nvPr/>
        </p:nvSpPr>
        <p:spPr>
          <a:xfrm>
            <a:off x="2857488" y="5842337"/>
            <a:ext cx="6084168" cy="1015663"/>
          </a:xfrm>
          <a:prstGeom prst="rect">
            <a:avLst/>
          </a:prstGeom>
        </p:spPr>
        <p:txBody>
          <a:bodyPr wrap="square">
            <a:spAutoFit/>
          </a:bodyPr>
          <a:lstStyle/>
          <a:p>
            <a:pPr algn="ctr"/>
            <a:r>
              <a:rPr lang="en-US" altLang="ru-RU" sz="2000" b="1" dirty="0" err="1" smtClean="0">
                <a:solidFill>
                  <a:schemeClr val="tx2">
                    <a:lumMod val="50000"/>
                  </a:schemeClr>
                </a:solidFill>
                <a:latin typeface="Times New Roman" pitchFamily="18" charset="0"/>
                <a:cs typeface="Times New Roman" pitchFamily="18" charset="0"/>
              </a:rPr>
              <a:t>Tayyorladi</a:t>
            </a:r>
            <a:r>
              <a:rPr lang="en-US" altLang="ru-RU" sz="2000" b="1" dirty="0" smtClean="0">
                <a:solidFill>
                  <a:schemeClr val="tx2">
                    <a:lumMod val="50000"/>
                  </a:schemeClr>
                </a:solidFill>
                <a:latin typeface="Times New Roman" pitchFamily="18" charset="0"/>
                <a:cs typeface="Times New Roman" pitchFamily="18" charset="0"/>
              </a:rPr>
              <a:t>:</a:t>
            </a:r>
            <a:r>
              <a:rPr lang="ru-RU" altLang="ru-RU" sz="2000" b="1" dirty="0" smtClean="0">
                <a:solidFill>
                  <a:schemeClr val="tx2">
                    <a:lumMod val="50000"/>
                  </a:schemeClr>
                </a:solidFill>
                <a:latin typeface="Times New Roman" pitchFamily="18" charset="0"/>
                <a:cs typeface="Times New Roman" pitchFamily="18" charset="0"/>
              </a:rPr>
              <a:t> (</a:t>
            </a:r>
            <a:r>
              <a:rPr lang="en-US" altLang="ru-RU" sz="2000" b="1" dirty="0" smtClean="0">
                <a:solidFill>
                  <a:schemeClr val="tx2">
                    <a:lumMod val="50000"/>
                  </a:schemeClr>
                </a:solidFill>
                <a:latin typeface="Times New Roman" pitchFamily="18" charset="0"/>
                <a:cs typeface="Times New Roman" pitchFamily="18" charset="0"/>
              </a:rPr>
              <a:t>PhD</a:t>
            </a:r>
            <a:r>
              <a:rPr lang="ru-RU" altLang="ru-RU" sz="2000" b="1" dirty="0" smtClean="0">
                <a:solidFill>
                  <a:schemeClr val="tx2">
                    <a:lumMod val="50000"/>
                  </a:schemeClr>
                </a:solidFill>
                <a:latin typeface="Times New Roman" pitchFamily="18" charset="0"/>
                <a:cs typeface="Times New Roman" pitchFamily="18" charset="0"/>
              </a:rPr>
              <a:t>),  </a:t>
            </a:r>
            <a:r>
              <a:rPr lang="en-US" sz="2000" b="1" dirty="0" err="1" smtClean="0">
                <a:solidFill>
                  <a:schemeClr val="tx2">
                    <a:lumMod val="50000"/>
                  </a:schemeClr>
                </a:solidFill>
              </a:rPr>
              <a:t>Djurayeva</a:t>
            </a:r>
            <a:r>
              <a:rPr lang="en-US" sz="2000" b="1" dirty="0" smtClean="0">
                <a:solidFill>
                  <a:schemeClr val="tx2">
                    <a:lumMod val="50000"/>
                  </a:schemeClr>
                </a:solidFill>
              </a:rPr>
              <a:t> </a:t>
            </a:r>
            <a:r>
              <a:rPr lang="en-US" sz="2000" b="1" dirty="0" err="1" smtClean="0">
                <a:solidFill>
                  <a:schemeClr val="tx2">
                    <a:lumMod val="50000"/>
                  </a:schemeClr>
                </a:solidFill>
              </a:rPr>
              <a:t>Shahnoza</a:t>
            </a:r>
            <a:r>
              <a:rPr lang="ru-RU" sz="2000" b="1" dirty="0" smtClean="0">
                <a:solidFill>
                  <a:schemeClr val="tx2">
                    <a:lumMod val="50000"/>
                  </a:schemeClr>
                </a:solidFill>
              </a:rPr>
              <a:t> </a:t>
            </a:r>
            <a:r>
              <a:rPr lang="en-US" sz="2000" b="1" dirty="0" err="1" smtClean="0">
                <a:solidFill>
                  <a:schemeClr val="tx2">
                    <a:lumMod val="50000"/>
                  </a:schemeClr>
                </a:solidFill>
              </a:rPr>
              <a:t>Gayratovna</a:t>
            </a:r>
            <a:endParaRPr lang="en-US" sz="2000" b="1" dirty="0" smtClean="0">
              <a:solidFill>
                <a:schemeClr val="tx2">
                  <a:lumMod val="50000"/>
                </a:schemeClr>
              </a:solidFill>
            </a:endParaRPr>
          </a:p>
          <a:p>
            <a:r>
              <a:rPr lang="en-US" altLang="ru-RU" sz="2000" b="1" dirty="0" smtClean="0">
                <a:solidFill>
                  <a:schemeClr val="tx2">
                    <a:lumMod val="50000"/>
                  </a:schemeClr>
                </a:solidFill>
                <a:latin typeface="Times New Roman" pitchFamily="18" charset="0"/>
                <a:cs typeface="Times New Roman" pitchFamily="18" charset="0"/>
              </a:rPr>
              <a:t>Toshkent</a:t>
            </a:r>
            <a:r>
              <a:rPr lang="uz-Cyrl-UZ" altLang="ru-RU" sz="2000" b="1" dirty="0" smtClean="0">
                <a:solidFill>
                  <a:schemeClr val="tx2">
                    <a:lumMod val="50000"/>
                  </a:schemeClr>
                </a:solidFill>
                <a:latin typeface="Times New Roman" pitchFamily="18" charset="0"/>
                <a:cs typeface="Times New Roman" pitchFamily="18" charset="0"/>
              </a:rPr>
              <a:t>– 202</a:t>
            </a:r>
            <a:r>
              <a:rPr lang="en-US" altLang="ru-RU" sz="2000" b="1" dirty="0" smtClean="0">
                <a:solidFill>
                  <a:schemeClr val="tx2">
                    <a:lumMod val="50000"/>
                  </a:schemeClr>
                </a:solidFill>
                <a:latin typeface="Times New Roman" pitchFamily="18" charset="0"/>
                <a:cs typeface="Times New Roman" pitchFamily="18" charset="0"/>
              </a:rPr>
              <a:t>3</a:t>
            </a:r>
            <a:endParaRPr lang="ru-RU" sz="2000" dirty="0" smtClean="0">
              <a:solidFill>
                <a:schemeClr val="tx2">
                  <a:lumMod val="50000"/>
                </a:schemeClr>
              </a:solidFill>
            </a:endParaRPr>
          </a:p>
          <a:p>
            <a:pPr algn="ctr"/>
            <a:endParaRPr lang="ru-RU" sz="2000" dirty="0" smtClean="0"/>
          </a:p>
        </p:txBody>
      </p:sp>
      <p:pic>
        <p:nvPicPr>
          <p:cNvPr id="5" name="Picture 2" descr="https://image.shutterstock.com/shutterstock/photos/113444617/display_1500/stock-vector-silhouette-fashion-girls-113444617.jpg"/>
          <p:cNvPicPr>
            <a:picLocks noChangeAspect="1" noChangeArrowheads="1"/>
          </p:cNvPicPr>
          <p:nvPr/>
        </p:nvPicPr>
        <p:blipFill>
          <a:blip r:embed="rId2" cstate="print"/>
          <a:srcRect/>
          <a:stretch>
            <a:fillRect/>
          </a:stretch>
        </p:blipFill>
        <p:spPr bwMode="auto">
          <a:xfrm>
            <a:off x="0" y="1571612"/>
            <a:ext cx="4627764" cy="3600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dirty="0" smtClean="0">
                <a:solidFill>
                  <a:schemeClr val="bg1"/>
                </a:solidFill>
              </a:rPr>
              <a:t>Силуэт</a:t>
            </a:r>
            <a:endParaRPr lang="ru-RU" dirty="0">
              <a:solidFill>
                <a:schemeClr val="bg1"/>
              </a:solidFill>
            </a:endParaRPr>
          </a:p>
        </p:txBody>
      </p:sp>
      <p:sp>
        <p:nvSpPr>
          <p:cNvPr id="3" name="Содержимое 2"/>
          <p:cNvSpPr>
            <a:spLocks noGrp="1"/>
          </p:cNvSpPr>
          <p:nvPr>
            <p:ph sz="quarter" idx="1"/>
          </p:nvPr>
        </p:nvSpPr>
        <p:spPr/>
        <p:txBody>
          <a:bodyPr/>
          <a:lstStyle/>
          <a:p>
            <a:endParaRPr lang="ru-RU" dirty="0"/>
          </a:p>
        </p:txBody>
      </p:sp>
      <p:pic>
        <p:nvPicPr>
          <p:cNvPr id="72706" name="Picture 2"/>
          <p:cNvPicPr>
            <a:picLocks noChangeAspect="1" noChangeArrowheads="1"/>
          </p:cNvPicPr>
          <p:nvPr/>
        </p:nvPicPr>
        <p:blipFill>
          <a:blip r:embed="rId2" cstate="print"/>
          <a:srcRect/>
          <a:stretch>
            <a:fillRect/>
          </a:stretch>
        </p:blipFill>
        <p:spPr bwMode="auto">
          <a:xfrm>
            <a:off x="357158" y="142852"/>
            <a:ext cx="6437923" cy="3730166"/>
          </a:xfrm>
          <a:prstGeom prst="rect">
            <a:avLst/>
          </a:prstGeom>
          <a:noFill/>
          <a:ln w="9525">
            <a:noFill/>
            <a:miter lim="800000"/>
            <a:headEnd/>
            <a:tailEnd/>
          </a:ln>
        </p:spPr>
      </p:pic>
      <p:pic>
        <p:nvPicPr>
          <p:cNvPr id="5" name="Picture 2" descr="https://i.pinimg.com/originals/55/2a/eb/552aebe44353d935c861720d5c1c1343.jpg"/>
          <p:cNvPicPr>
            <a:picLocks noChangeAspect="1" noChangeArrowheads="1"/>
          </p:cNvPicPr>
          <p:nvPr/>
        </p:nvPicPr>
        <p:blipFill>
          <a:blip r:embed="rId3" cstate="print"/>
          <a:srcRect/>
          <a:stretch>
            <a:fillRect/>
          </a:stretch>
        </p:blipFill>
        <p:spPr bwMode="auto">
          <a:xfrm>
            <a:off x="5929322" y="2771956"/>
            <a:ext cx="3043608" cy="40860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2"/>
          <p:cNvSpPr txBox="1">
            <a:spLocks/>
          </p:cNvSpPr>
          <p:nvPr/>
        </p:nvSpPr>
        <p:spPr>
          <a:xfrm>
            <a:off x="214282" y="214290"/>
            <a:ext cx="2747704" cy="209564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2">
                    <a:lumMod val="50000"/>
                  </a:schemeClr>
                </a:solidFill>
                <a:effectLst/>
                <a:uLnTx/>
                <a:uFillTx/>
                <a:latin typeface="+mn-lt"/>
                <a:ea typeface="+mn-ea"/>
                <a:cs typeface="+mn-cs"/>
              </a:rPr>
              <a:t>Tanaga</a:t>
            </a: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2">
                    <a:lumMod val="50000"/>
                  </a:schemeClr>
                </a:solidFill>
                <a:effectLst/>
                <a:uLnTx/>
                <a:uFillTx/>
                <a:latin typeface="+mn-lt"/>
                <a:ea typeface="+mn-ea"/>
                <a:cs typeface="+mn-cs"/>
              </a:rPr>
              <a:t>yaqinlik</a:t>
            </a: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2">
                    <a:lumMod val="50000"/>
                  </a:schemeClr>
                </a:solidFill>
                <a:effectLst/>
                <a:uLnTx/>
                <a:uFillTx/>
                <a:latin typeface="+mn-lt"/>
                <a:ea typeface="+mn-ea"/>
                <a:cs typeface="+mn-cs"/>
              </a:rPr>
              <a:t>darajasi</a:t>
            </a: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2">
                    <a:lumMod val="50000"/>
                  </a:schemeClr>
                </a:solidFill>
                <a:effectLst/>
                <a:uLnTx/>
                <a:uFillTx/>
                <a:latin typeface="+mn-lt"/>
                <a:ea typeface="+mn-ea"/>
                <a:cs typeface="+mn-cs"/>
              </a:rPr>
              <a:t>bo‘yicha</a:t>
            </a: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2">
                    <a:lumMod val="50000"/>
                  </a:schemeClr>
                </a:solidFill>
                <a:effectLst/>
                <a:uLnTx/>
                <a:uFillTx/>
                <a:latin typeface="+mn-lt"/>
                <a:ea typeface="+mn-ea"/>
                <a:cs typeface="+mn-cs"/>
              </a:rPr>
              <a:t>siluetlar</a:t>
            </a: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2">
                    <a:lumMod val="50000"/>
                  </a:schemeClr>
                </a:solidFill>
                <a:effectLst/>
                <a:uLnTx/>
                <a:uFillTx/>
                <a:latin typeface="+mn-lt"/>
                <a:ea typeface="+mn-ea"/>
                <a:cs typeface="+mn-cs"/>
              </a:rPr>
              <a:t>quyidagicha</a:t>
            </a: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2">
                    <a:lumMod val="50000"/>
                  </a:schemeClr>
                </a:solidFill>
                <a:effectLst/>
                <a:uLnTx/>
                <a:uFillTx/>
                <a:latin typeface="+mn-lt"/>
                <a:ea typeface="+mn-ea"/>
                <a:cs typeface="+mn-cs"/>
              </a:rPr>
              <a:t>farqlanadi</a:t>
            </a:r>
            <a:r>
              <a:rPr kumimoji="0" lang="en-US" sz="18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p>
          <a:p>
            <a:endParaRPr lang="ru-RU" dirty="0" smtClean="0">
              <a:solidFill>
                <a:schemeClr val="tx2">
                  <a:lumMod val="50000"/>
                </a:schemeClr>
              </a:solidFill>
            </a:endParaRPr>
          </a:p>
          <a:p>
            <a:r>
              <a:rPr lang="en-US" dirty="0" smtClean="0">
                <a:solidFill>
                  <a:schemeClr val="tx2">
                    <a:lumMod val="50000"/>
                  </a:schemeClr>
                </a:solidFill>
              </a:rPr>
              <a:t>— </a:t>
            </a:r>
            <a:r>
              <a:rPr lang="en-US" dirty="0" err="1" smtClean="0">
                <a:solidFill>
                  <a:schemeClr val="tx2">
                    <a:lumMod val="50000"/>
                  </a:schemeClr>
                </a:solidFill>
              </a:rPr>
              <a:t>yopishgan</a:t>
            </a:r>
            <a:r>
              <a:rPr lang="en-US" dirty="0" smtClean="0">
                <a:solidFill>
                  <a:schemeClr val="tx2">
                    <a:lumMod val="50000"/>
                  </a:schemeClr>
                </a:solidFill>
              </a:rPr>
              <a:t>;</a:t>
            </a:r>
            <a:endParaRPr lang="ru-RU" dirty="0" smtClean="0">
              <a:solidFill>
                <a:schemeClr val="tx2">
                  <a:lumMod val="50000"/>
                </a:schemeClr>
              </a:solidFill>
            </a:endParaRPr>
          </a:p>
          <a:p>
            <a:r>
              <a:rPr lang="en-US" dirty="0" smtClean="0">
                <a:solidFill>
                  <a:schemeClr val="tx2">
                    <a:lumMod val="50000"/>
                  </a:schemeClr>
                </a:solidFill>
              </a:rPr>
              <a:t>— </a:t>
            </a:r>
            <a:r>
              <a:rPr lang="en-US" dirty="0" err="1" smtClean="0">
                <a:solidFill>
                  <a:schemeClr val="tx2">
                    <a:lumMod val="50000"/>
                  </a:schemeClr>
                </a:solidFill>
              </a:rPr>
              <a:t>nim</a:t>
            </a:r>
            <a:r>
              <a:rPr lang="en-US" dirty="0" smtClean="0">
                <a:solidFill>
                  <a:schemeClr val="tx2">
                    <a:lumMod val="50000"/>
                  </a:schemeClr>
                </a:solidFill>
              </a:rPr>
              <a:t> </a:t>
            </a:r>
            <a:r>
              <a:rPr lang="en-US" dirty="0" err="1" smtClean="0">
                <a:solidFill>
                  <a:schemeClr val="tx2">
                    <a:lumMod val="50000"/>
                  </a:schemeClr>
                </a:solidFill>
              </a:rPr>
              <a:t>yopishgan</a:t>
            </a:r>
            <a:r>
              <a:rPr lang="en-US" dirty="0" smtClean="0">
                <a:solidFill>
                  <a:schemeClr val="tx2">
                    <a:lumMod val="50000"/>
                  </a:schemeClr>
                </a:solidFill>
              </a:rPr>
              <a:t>;</a:t>
            </a:r>
            <a:endParaRPr lang="ru-RU" dirty="0" smtClean="0">
              <a:solidFill>
                <a:schemeClr val="tx2">
                  <a:lumMod val="50000"/>
                </a:schemeClr>
              </a:solidFill>
            </a:endParaRPr>
          </a:p>
          <a:p>
            <a:r>
              <a:rPr lang="en-US" dirty="0" smtClean="0">
                <a:solidFill>
                  <a:schemeClr val="tx2">
                    <a:lumMod val="50000"/>
                  </a:schemeClr>
                </a:solidFill>
              </a:rPr>
              <a:t>— </a:t>
            </a:r>
            <a:r>
              <a:rPr lang="en-US" dirty="0" err="1" smtClean="0">
                <a:solidFill>
                  <a:schemeClr val="tx2">
                    <a:lumMod val="50000"/>
                  </a:schemeClr>
                </a:solidFill>
              </a:rPr>
              <a:t>to‘g‘ri</a:t>
            </a:r>
            <a:r>
              <a:rPr lang="en-US" dirty="0" smtClean="0">
                <a:solidFill>
                  <a:schemeClr val="tx2">
                    <a:lumMod val="50000"/>
                  </a:schemeClr>
                </a:solidFill>
              </a:rPr>
              <a:t>;</a:t>
            </a:r>
            <a:endParaRPr lang="ru-RU" dirty="0" smtClean="0">
              <a:solidFill>
                <a:schemeClr val="tx2">
                  <a:lumMod val="50000"/>
                </a:schemeClr>
              </a:solidFill>
            </a:endParaRPr>
          </a:p>
          <a:p>
            <a:r>
              <a:rPr lang="en-US" dirty="0" smtClean="0">
                <a:solidFill>
                  <a:schemeClr val="tx2">
                    <a:lumMod val="50000"/>
                  </a:schemeClr>
                </a:solidFill>
              </a:rPr>
              <a:t> — </a:t>
            </a:r>
            <a:r>
              <a:rPr lang="en-US" dirty="0" err="1" smtClean="0">
                <a:solidFill>
                  <a:schemeClr val="tx2">
                    <a:lumMod val="50000"/>
                  </a:schemeClr>
                </a:solidFill>
              </a:rPr>
              <a:t>kengaygan</a:t>
            </a:r>
            <a:r>
              <a:rPr lang="en-US" dirty="0" smtClean="0">
                <a:solidFill>
                  <a:schemeClr val="tx2">
                    <a:lumMod val="50000"/>
                  </a:schemeClr>
                </a:solidFill>
              </a:rPr>
              <a:t>;</a:t>
            </a:r>
            <a:endParaRPr lang="ru-RU" dirty="0" smtClean="0">
              <a:solidFill>
                <a:schemeClr val="tx2">
                  <a:lumMod val="50000"/>
                </a:schemeClr>
              </a:solidFill>
            </a:endParaRPr>
          </a:p>
          <a:p>
            <a:endParaRPr lang="ru-RU"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9701" name="Picture 5"/>
          <p:cNvPicPr>
            <a:picLocks noChangeAspect="1" noChangeArrowheads="1"/>
          </p:cNvPicPr>
          <p:nvPr/>
        </p:nvPicPr>
        <p:blipFill>
          <a:blip r:embed="rId2" cstate="print"/>
          <a:srcRect/>
          <a:stretch>
            <a:fillRect/>
          </a:stretch>
        </p:blipFill>
        <p:spPr bwMode="auto">
          <a:xfrm>
            <a:off x="3714744" y="285728"/>
            <a:ext cx="4725604" cy="328614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14282" y="3929066"/>
            <a:ext cx="4280401" cy="2684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56792"/>
            <a:ext cx="3898776" cy="1143000"/>
          </a:xfrm>
        </p:spPr>
        <p:txBody>
          <a:bodyPr/>
          <a:lstStyle/>
          <a:p>
            <a:endParaRPr lang="ru-RU" dirty="0"/>
          </a:p>
        </p:txBody>
      </p:sp>
      <p:sp>
        <p:nvSpPr>
          <p:cNvPr id="3" name="Содержимое 2"/>
          <p:cNvSpPr>
            <a:spLocks noGrp="1"/>
          </p:cNvSpPr>
          <p:nvPr>
            <p:ph sz="quarter" idx="1"/>
          </p:nvPr>
        </p:nvSpPr>
        <p:spPr/>
        <p:txBody>
          <a:bodyPr/>
          <a:lstStyle/>
          <a:p>
            <a:pPr>
              <a:buNone/>
            </a:pPr>
            <a:r>
              <a:rPr lang="en-US" dirty="0" smtClean="0">
                <a:solidFill>
                  <a:schemeClr val="bg1"/>
                </a:solidFill>
              </a:rPr>
              <a:t> </a:t>
            </a:r>
            <a:r>
              <a:rPr lang="en-US" dirty="0" err="1" smtClean="0">
                <a:solidFill>
                  <a:schemeClr val="bg1"/>
                </a:solidFill>
              </a:rPr>
              <a:t>To‘g‘ri</a:t>
            </a:r>
            <a:r>
              <a:rPr lang="en-US" dirty="0" smtClean="0">
                <a:solidFill>
                  <a:schemeClr val="bg1"/>
                </a:solidFill>
              </a:rPr>
              <a:t> </a:t>
            </a:r>
            <a:r>
              <a:rPr lang="en-US" dirty="0" err="1" smtClean="0">
                <a:solidFill>
                  <a:schemeClr val="bg1"/>
                </a:solidFill>
              </a:rPr>
              <a:t>siluet</a:t>
            </a:r>
            <a:endParaRPr lang="ru-RU" dirty="0" smtClean="0">
              <a:solidFill>
                <a:schemeClr val="bg1"/>
              </a:solidFill>
            </a:endParaRPr>
          </a:p>
          <a:p>
            <a:endParaRPr lang="ru-RU" dirty="0"/>
          </a:p>
        </p:txBody>
      </p:sp>
      <p:pic>
        <p:nvPicPr>
          <p:cNvPr id="67585" name="Picture 1"/>
          <p:cNvPicPr>
            <a:picLocks noChangeAspect="1" noChangeArrowheads="1"/>
          </p:cNvPicPr>
          <p:nvPr/>
        </p:nvPicPr>
        <p:blipFill>
          <a:blip r:embed="rId2" cstate="print"/>
          <a:srcRect/>
          <a:stretch>
            <a:fillRect/>
          </a:stretch>
        </p:blipFill>
        <p:spPr bwMode="auto">
          <a:xfrm>
            <a:off x="344487" y="142852"/>
            <a:ext cx="8799513" cy="683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r>
              <a:rPr lang="en-US" dirty="0" smtClean="0"/>
              <a:t>T</a:t>
            </a:r>
            <a:endParaRPr lang="ru-RU" dirty="0"/>
          </a:p>
        </p:txBody>
      </p:sp>
      <p:pic>
        <p:nvPicPr>
          <p:cNvPr id="66561" name="Picture 1"/>
          <p:cNvPicPr>
            <a:picLocks noChangeAspect="1" noChangeArrowheads="1"/>
          </p:cNvPicPr>
          <p:nvPr/>
        </p:nvPicPr>
        <p:blipFill>
          <a:blip r:embed="rId2" cstate="print"/>
          <a:srcRect/>
          <a:stretch>
            <a:fillRect/>
          </a:stretch>
        </p:blipFill>
        <p:spPr bwMode="auto">
          <a:xfrm>
            <a:off x="428596" y="500042"/>
            <a:ext cx="4427359" cy="342902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714744" y="2428868"/>
            <a:ext cx="4930759" cy="4132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0658" name="Picture 2"/>
          <p:cNvPicPr>
            <a:picLocks noChangeAspect="1" noChangeArrowheads="1"/>
          </p:cNvPicPr>
          <p:nvPr/>
        </p:nvPicPr>
        <p:blipFill>
          <a:blip r:embed="rId2" cstate="print"/>
          <a:srcRect/>
          <a:stretch>
            <a:fillRect/>
          </a:stretch>
        </p:blipFill>
        <p:spPr bwMode="auto">
          <a:xfrm>
            <a:off x="428596" y="357166"/>
            <a:ext cx="4689633" cy="335758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571868" y="2500306"/>
            <a:ext cx="5044217"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endParaRPr lang="ru-RU"/>
          </a:p>
        </p:txBody>
      </p:sp>
      <p:pic>
        <p:nvPicPr>
          <p:cNvPr id="63489" name="Picture 1"/>
          <p:cNvPicPr>
            <a:picLocks noChangeAspect="1" noChangeArrowheads="1"/>
          </p:cNvPicPr>
          <p:nvPr/>
        </p:nvPicPr>
        <p:blipFill>
          <a:blip r:embed="rId2" cstate="print"/>
          <a:srcRect/>
          <a:stretch>
            <a:fillRect/>
          </a:stretch>
        </p:blipFill>
        <p:spPr bwMode="auto">
          <a:xfrm>
            <a:off x="812800" y="641350"/>
            <a:ext cx="7516813" cy="5575300"/>
          </a:xfrm>
          <a:prstGeom prst="rect">
            <a:avLst/>
          </a:prstGeom>
          <a:noFill/>
          <a:ln w="9525">
            <a:noFill/>
            <a:miter lim="800000"/>
            <a:headEnd/>
            <a:tailEnd/>
          </a:ln>
        </p:spPr>
      </p:pic>
      <p:sp>
        <p:nvSpPr>
          <p:cNvPr id="5" name="Заголовок 1"/>
          <p:cNvSpPr txBox="1">
            <a:spLocks/>
          </p:cNvSpPr>
          <p:nvPr/>
        </p:nvSpPr>
        <p:spPr>
          <a:xfrm>
            <a:off x="1763688" y="620688"/>
            <a:ext cx="253900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z-Cyrl-UZ" sz="4400" dirty="0" smtClean="0">
                <a:latin typeface="+mj-lt"/>
                <a:ea typeface="+mj-ea"/>
                <a:cs typeface="+mj-cs"/>
              </a:rPr>
              <a:t>7</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dirty="0"/>
          </a:p>
        </p:txBody>
      </p:sp>
      <p:pic>
        <p:nvPicPr>
          <p:cNvPr id="76802" name="Picture 2"/>
          <p:cNvPicPr>
            <a:picLocks noChangeAspect="1" noChangeArrowheads="1"/>
          </p:cNvPicPr>
          <p:nvPr/>
        </p:nvPicPr>
        <p:blipFill>
          <a:blip r:embed="rId2" cstate="print"/>
          <a:srcRect/>
          <a:stretch>
            <a:fillRect/>
          </a:stretch>
        </p:blipFill>
        <p:spPr bwMode="auto">
          <a:xfrm>
            <a:off x="603250" y="660400"/>
            <a:ext cx="7935913" cy="5537200"/>
          </a:xfrm>
          <a:prstGeom prst="rect">
            <a:avLst/>
          </a:prstGeom>
          <a:noFill/>
          <a:ln w="9525">
            <a:noFill/>
            <a:miter lim="800000"/>
            <a:headEnd/>
            <a:tailEnd/>
          </a:ln>
        </p:spPr>
      </p:pic>
      <p:sp>
        <p:nvSpPr>
          <p:cNvPr id="5" name="Заголовок 1"/>
          <p:cNvSpPr txBox="1">
            <a:spLocks/>
          </p:cNvSpPr>
          <p:nvPr/>
        </p:nvSpPr>
        <p:spPr>
          <a:xfrm>
            <a:off x="539552" y="620688"/>
            <a:ext cx="14421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z-Cyrl-UZ" sz="4400" dirty="0" smtClean="0">
                <a:latin typeface="+mj-lt"/>
                <a:ea typeface="+mj-ea"/>
                <a:cs typeface="+mj-cs"/>
              </a:rPr>
              <a:t>9</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endParaRPr lang="ru-RU"/>
          </a:p>
        </p:txBody>
      </p:sp>
      <p:pic>
        <p:nvPicPr>
          <p:cNvPr id="79874" name="Picture 2"/>
          <p:cNvPicPr>
            <a:picLocks noChangeAspect="1" noChangeArrowheads="1"/>
          </p:cNvPicPr>
          <p:nvPr/>
        </p:nvPicPr>
        <p:blipFill>
          <a:blip r:embed="rId2" cstate="print"/>
          <a:srcRect/>
          <a:stretch>
            <a:fillRect/>
          </a:stretch>
        </p:blipFill>
        <p:spPr bwMode="auto">
          <a:xfrm>
            <a:off x="179512" y="1052736"/>
            <a:ext cx="8599974" cy="4855170"/>
          </a:xfrm>
          <a:prstGeom prst="rect">
            <a:avLst/>
          </a:prstGeom>
          <a:noFill/>
          <a:ln w="9525">
            <a:noFill/>
            <a:miter lim="800000"/>
            <a:headEnd/>
            <a:tailEnd/>
          </a:ln>
        </p:spPr>
      </p:pic>
      <p:sp>
        <p:nvSpPr>
          <p:cNvPr id="5" name="Заголовок 1"/>
          <p:cNvSpPr txBox="1">
            <a:spLocks/>
          </p:cNvSpPr>
          <p:nvPr/>
        </p:nvSpPr>
        <p:spPr>
          <a:xfrm>
            <a:off x="1691680" y="1052736"/>
            <a:ext cx="1388840" cy="11521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4400" b="0" i="0" u="none" strike="noStrike" kern="1200" cap="none" spc="0" normalizeH="0" baseline="0" noProof="0" dirty="0" smtClean="0">
                <a:ln>
                  <a:noFill/>
                </a:ln>
                <a:solidFill>
                  <a:schemeClr val="tx1"/>
                </a:solidFill>
                <a:effectLst/>
                <a:uLnTx/>
                <a:uFillTx/>
                <a:latin typeface="+mj-lt"/>
                <a:ea typeface="+mj-ea"/>
                <a:cs typeface="+mj-cs"/>
              </a:rPr>
              <a:t>10</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4754" name="Picture 2"/>
          <p:cNvPicPr>
            <a:picLocks noChangeAspect="1" noChangeArrowheads="1"/>
          </p:cNvPicPr>
          <p:nvPr/>
        </p:nvPicPr>
        <p:blipFill>
          <a:blip r:embed="rId2" cstate="print"/>
          <a:srcRect/>
          <a:stretch>
            <a:fillRect/>
          </a:stretch>
        </p:blipFill>
        <p:spPr bwMode="auto">
          <a:xfrm>
            <a:off x="844550" y="558800"/>
            <a:ext cx="7453313" cy="5740400"/>
          </a:xfrm>
          <a:prstGeom prst="rect">
            <a:avLst/>
          </a:prstGeom>
          <a:noFill/>
          <a:ln w="9525">
            <a:noFill/>
            <a:miter lim="800000"/>
            <a:headEnd/>
            <a:tailEnd/>
          </a:ln>
        </p:spPr>
      </p:pic>
      <p:sp>
        <p:nvSpPr>
          <p:cNvPr id="5" name="Заголовок 1"/>
          <p:cNvSpPr txBox="1">
            <a:spLocks/>
          </p:cNvSpPr>
          <p:nvPr/>
        </p:nvSpPr>
        <p:spPr>
          <a:xfrm>
            <a:off x="539552" y="260648"/>
            <a:ext cx="1388840" cy="11521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4400" b="0" i="0" u="none" strike="noStrike" kern="1200" cap="none" spc="0" normalizeH="0" baseline="0" noProof="0" dirty="0" smtClean="0">
                <a:ln>
                  <a:noFill/>
                </a:ln>
                <a:solidFill>
                  <a:schemeClr val="tx1"/>
                </a:solidFill>
                <a:effectLst/>
                <a:uLnTx/>
                <a:uFillTx/>
                <a:latin typeface="+mj-lt"/>
                <a:ea typeface="+mj-ea"/>
                <a:cs typeface="+mj-cs"/>
              </a:rPr>
              <a:t>12</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7826" name="Picture 2"/>
          <p:cNvPicPr>
            <a:picLocks noChangeAspect="1" noChangeArrowheads="1"/>
          </p:cNvPicPr>
          <p:nvPr/>
        </p:nvPicPr>
        <p:blipFill>
          <a:blip r:embed="rId2" cstate="print"/>
          <a:srcRect/>
          <a:stretch>
            <a:fillRect/>
          </a:stretch>
        </p:blipFill>
        <p:spPr bwMode="auto">
          <a:xfrm>
            <a:off x="590550" y="508000"/>
            <a:ext cx="7961313" cy="5842000"/>
          </a:xfrm>
          <a:prstGeom prst="rect">
            <a:avLst/>
          </a:prstGeom>
          <a:noFill/>
          <a:ln w="9525">
            <a:noFill/>
            <a:miter lim="800000"/>
            <a:headEnd/>
            <a:tailEnd/>
          </a:ln>
        </p:spPr>
      </p:pic>
      <p:sp>
        <p:nvSpPr>
          <p:cNvPr id="5" name="Заголовок 1"/>
          <p:cNvSpPr txBox="1">
            <a:spLocks/>
          </p:cNvSpPr>
          <p:nvPr/>
        </p:nvSpPr>
        <p:spPr>
          <a:xfrm>
            <a:off x="467544" y="620688"/>
            <a:ext cx="1388840" cy="11521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4400" b="0" i="0" u="none" strike="noStrike" kern="1200" cap="none" spc="0" normalizeH="0" baseline="0" noProof="0" dirty="0" smtClean="0">
                <a:ln>
                  <a:noFill/>
                </a:ln>
                <a:solidFill>
                  <a:schemeClr val="tx1"/>
                </a:solidFill>
                <a:effectLst/>
                <a:uLnTx/>
                <a:uFillTx/>
                <a:latin typeface="+mj-lt"/>
                <a:ea typeface="+mj-ea"/>
                <a:cs typeface="+mj-cs"/>
              </a:rPr>
              <a:t>14</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a:spLocks noGrp="1"/>
          </p:cNvSpPr>
          <p:nvPr>
            <p:ph sz="quarter" idx="1"/>
          </p:nvPr>
        </p:nvSpPr>
        <p:spPr>
          <a:xfrm>
            <a:off x="4738920" y="476672"/>
            <a:ext cx="4690864" cy="5390059"/>
          </a:xfrm>
        </p:spPr>
        <p:txBody>
          <a:bodyPr>
            <a:normAutofit/>
          </a:bodyPr>
          <a:lstStyle/>
          <a:p>
            <a:pPr lvl="0">
              <a:buNone/>
            </a:pPr>
            <a:r>
              <a:rPr lang="en-US" b="1" dirty="0" err="1" smtClean="0">
                <a:solidFill>
                  <a:schemeClr val="tx2">
                    <a:lumMod val="50000"/>
                  </a:schemeClr>
                </a:solidFill>
              </a:rPr>
              <a:t>Reja</a:t>
            </a:r>
            <a:r>
              <a:rPr lang="en-US" b="1" dirty="0" smtClean="0">
                <a:solidFill>
                  <a:schemeClr val="tx2">
                    <a:lumMod val="50000"/>
                  </a:schemeClr>
                </a:solidFill>
              </a:rPr>
              <a:t>:</a:t>
            </a:r>
            <a:r>
              <a:rPr lang="en-US" dirty="0" smtClean="0">
                <a:solidFill>
                  <a:schemeClr val="tx2">
                    <a:lumMod val="50000"/>
                  </a:schemeClr>
                </a:solidFill>
              </a:rPr>
              <a:t> </a:t>
            </a:r>
          </a:p>
          <a:p>
            <a:pPr marL="514350" lvl="0" indent="-514350">
              <a:buFont typeface="+mj-lt"/>
              <a:buAutoNum type="arabicPeriod"/>
            </a:pPr>
            <a:r>
              <a:rPr lang="en-US" dirty="0" err="1" smtClean="0">
                <a:solidFill>
                  <a:schemeClr val="tx2">
                    <a:lumMod val="50000"/>
                  </a:schemeClr>
                </a:solidFill>
              </a:rPr>
              <a:t>Kostyumning</a:t>
            </a:r>
            <a:r>
              <a:rPr lang="en-US" dirty="0" smtClean="0">
                <a:solidFill>
                  <a:schemeClr val="tx2">
                    <a:lumMod val="50000"/>
                  </a:schemeClr>
                </a:solidFill>
              </a:rPr>
              <a:t> </a:t>
            </a:r>
            <a:r>
              <a:rPr lang="en-US" dirty="0" err="1" smtClean="0">
                <a:solidFill>
                  <a:schemeClr val="tx2">
                    <a:lumMod val="50000"/>
                  </a:schemeClr>
                </a:solidFill>
              </a:rPr>
              <a:t>silueti</a:t>
            </a:r>
            <a:endParaRPr lang="ru-RU" dirty="0" smtClean="0">
              <a:solidFill>
                <a:schemeClr val="tx2">
                  <a:lumMod val="50000"/>
                </a:schemeClr>
              </a:solidFill>
            </a:endParaRPr>
          </a:p>
          <a:p>
            <a:pPr marL="514350" lvl="0" indent="-514350">
              <a:buFont typeface="+mj-lt"/>
              <a:buAutoNum type="arabicPeriod"/>
            </a:pPr>
            <a:r>
              <a:rPr lang="uz-Cyrl-UZ" dirty="0" smtClean="0">
                <a:solidFill>
                  <a:schemeClr val="tx2">
                    <a:lumMod val="50000"/>
                  </a:schemeClr>
                </a:solidFill>
              </a:rPr>
              <a:t>Kiyimda asosiy chiziq guruhlari:</a:t>
            </a:r>
          </a:p>
          <a:p>
            <a:pPr marL="514350" indent="-514350"/>
            <a:r>
              <a:rPr lang="en-US" dirty="0" err="1" smtClean="0">
                <a:solidFill>
                  <a:schemeClr val="tx2">
                    <a:lumMod val="50000"/>
                  </a:schemeClr>
                </a:solidFill>
              </a:rPr>
              <a:t>siluet</a:t>
            </a:r>
            <a:r>
              <a:rPr lang="en-US" dirty="0" smtClean="0">
                <a:solidFill>
                  <a:schemeClr val="tx2">
                    <a:lumMod val="50000"/>
                  </a:schemeClr>
                </a:solidFill>
              </a:rPr>
              <a:t> </a:t>
            </a:r>
            <a:r>
              <a:rPr lang="en-US" dirty="0" err="1" smtClean="0">
                <a:solidFill>
                  <a:schemeClr val="tx2">
                    <a:lumMod val="50000"/>
                  </a:schemeClr>
                </a:solidFill>
              </a:rPr>
              <a:t>chiziqlari</a:t>
            </a:r>
            <a:endParaRPr lang="ru-RU" dirty="0" smtClean="0">
              <a:solidFill>
                <a:schemeClr val="tx2">
                  <a:lumMod val="50000"/>
                </a:schemeClr>
              </a:solidFill>
            </a:endParaRPr>
          </a:p>
          <a:p>
            <a:r>
              <a:rPr lang="en-US" dirty="0" err="1" smtClean="0">
                <a:solidFill>
                  <a:schemeClr val="tx2">
                    <a:lumMod val="50000"/>
                  </a:schemeClr>
                </a:solidFill>
              </a:rPr>
              <a:t>konstruktiv</a:t>
            </a:r>
            <a:r>
              <a:rPr lang="en-US" dirty="0" smtClean="0">
                <a:solidFill>
                  <a:schemeClr val="tx2">
                    <a:lumMod val="50000"/>
                  </a:schemeClr>
                </a:solidFill>
              </a:rPr>
              <a:t> </a:t>
            </a:r>
            <a:r>
              <a:rPr lang="en-US" dirty="0" err="1" smtClean="0">
                <a:solidFill>
                  <a:schemeClr val="tx2">
                    <a:lumMod val="50000"/>
                  </a:schemeClr>
                </a:solidFill>
              </a:rPr>
              <a:t>chiziqlar</a:t>
            </a:r>
            <a:r>
              <a:rPr lang="en-US" dirty="0" smtClean="0">
                <a:solidFill>
                  <a:schemeClr val="tx2">
                    <a:lumMod val="50000"/>
                  </a:schemeClr>
                </a:solidFill>
              </a:rPr>
              <a:t> </a:t>
            </a:r>
            <a:endParaRPr lang="ru-RU" dirty="0" smtClean="0">
              <a:solidFill>
                <a:schemeClr val="tx2">
                  <a:lumMod val="50000"/>
                </a:schemeClr>
              </a:solidFill>
            </a:endParaRPr>
          </a:p>
          <a:p>
            <a:r>
              <a:rPr lang="en-US" dirty="0" err="1" smtClean="0">
                <a:solidFill>
                  <a:schemeClr val="tx2">
                    <a:lumMod val="50000"/>
                  </a:schemeClr>
                </a:solidFill>
              </a:rPr>
              <a:t>konstruktiv-dekorativ</a:t>
            </a:r>
            <a:r>
              <a:rPr lang="en-US" dirty="0" smtClean="0">
                <a:solidFill>
                  <a:schemeClr val="tx2">
                    <a:lumMod val="50000"/>
                  </a:schemeClr>
                </a:solidFill>
              </a:rPr>
              <a:t> </a:t>
            </a:r>
            <a:r>
              <a:rPr lang="en-US" dirty="0" err="1" smtClean="0">
                <a:solidFill>
                  <a:schemeClr val="tx2">
                    <a:lumMod val="50000"/>
                  </a:schemeClr>
                </a:solidFill>
              </a:rPr>
              <a:t>chiziqlar</a:t>
            </a:r>
            <a:r>
              <a:rPr lang="en-US" dirty="0" smtClean="0">
                <a:solidFill>
                  <a:schemeClr val="tx2">
                    <a:lumMod val="50000"/>
                  </a:schemeClr>
                </a:solidFill>
              </a:rPr>
              <a:t> </a:t>
            </a:r>
            <a:endParaRPr lang="ru-RU" dirty="0" smtClean="0">
              <a:solidFill>
                <a:schemeClr val="tx2">
                  <a:lumMod val="50000"/>
                </a:schemeClr>
              </a:solidFill>
            </a:endParaRPr>
          </a:p>
          <a:p>
            <a:r>
              <a:rPr lang="en-US" dirty="0" err="1" smtClean="0">
                <a:solidFill>
                  <a:schemeClr val="tx2">
                    <a:lumMod val="50000"/>
                  </a:schemeClr>
                </a:solidFill>
              </a:rPr>
              <a:t>dekorativ</a:t>
            </a:r>
            <a:r>
              <a:rPr lang="en-US" dirty="0" smtClean="0">
                <a:solidFill>
                  <a:schemeClr val="tx2">
                    <a:lumMod val="50000"/>
                  </a:schemeClr>
                </a:solidFill>
              </a:rPr>
              <a:t> </a:t>
            </a:r>
            <a:r>
              <a:rPr lang="en-US" dirty="0" err="1" smtClean="0">
                <a:solidFill>
                  <a:schemeClr val="tx2">
                    <a:lumMod val="50000"/>
                  </a:schemeClr>
                </a:solidFill>
              </a:rPr>
              <a:t>chiziqlar</a:t>
            </a:r>
            <a:r>
              <a:rPr lang="en-US" dirty="0" smtClean="0">
                <a:solidFill>
                  <a:schemeClr val="tx2">
                    <a:lumMod val="50000"/>
                  </a:schemeClr>
                </a:solidFill>
              </a:rPr>
              <a:t> </a:t>
            </a:r>
            <a:endParaRPr lang="ru-RU" dirty="0" smtClean="0">
              <a:solidFill>
                <a:schemeClr val="tx2">
                  <a:lumMod val="50000"/>
                </a:schemeClr>
              </a:solidFill>
            </a:endParaRPr>
          </a:p>
          <a:p>
            <a:pPr>
              <a:buNone/>
            </a:pPr>
            <a:endParaRPr lang="uz-Cyrl-UZ" b="1" dirty="0" smtClean="0">
              <a:solidFill>
                <a:schemeClr val="bg1"/>
              </a:solidFill>
            </a:endParaRPr>
          </a:p>
          <a:p>
            <a:pPr marL="514350" indent="-514350">
              <a:buFont typeface="+mj-lt"/>
              <a:buAutoNum type="arabicPeriod"/>
            </a:pPr>
            <a:endParaRPr lang="ru-RU" b="1" dirty="0" smtClean="0">
              <a:solidFill>
                <a:schemeClr val="bg1"/>
              </a:solidFill>
            </a:endParaRPr>
          </a:p>
          <a:p>
            <a:endParaRPr lang="ru-RU" dirty="0"/>
          </a:p>
        </p:txBody>
      </p:sp>
      <p:pic>
        <p:nvPicPr>
          <p:cNvPr id="32770" name="Picture 2" descr="https://i.pinimg.com/originals/af/c9/93/afc993202acf12f5c6e05f5b73501069.png"/>
          <p:cNvPicPr>
            <a:picLocks noChangeAspect="1" noChangeArrowheads="1"/>
          </p:cNvPicPr>
          <p:nvPr/>
        </p:nvPicPr>
        <p:blipFill>
          <a:blip r:embed="rId2" cstate="print"/>
          <a:srcRect/>
          <a:stretch>
            <a:fillRect/>
          </a:stretch>
        </p:blipFill>
        <p:spPr bwMode="auto">
          <a:xfrm>
            <a:off x="71406" y="1124744"/>
            <a:ext cx="4752527" cy="47525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89090" name="Picture 2"/>
          <p:cNvPicPr>
            <a:picLocks noChangeAspect="1" noChangeArrowheads="1"/>
          </p:cNvPicPr>
          <p:nvPr/>
        </p:nvPicPr>
        <p:blipFill>
          <a:blip r:embed="rId2" cstate="print"/>
          <a:srcRect/>
          <a:stretch>
            <a:fillRect/>
          </a:stretch>
        </p:blipFill>
        <p:spPr bwMode="auto">
          <a:xfrm>
            <a:off x="812800" y="628650"/>
            <a:ext cx="7516813" cy="5600700"/>
          </a:xfrm>
          <a:prstGeom prst="rect">
            <a:avLst/>
          </a:prstGeom>
          <a:noFill/>
          <a:ln w="9525">
            <a:noFill/>
            <a:miter lim="800000"/>
            <a:headEnd/>
            <a:tailEnd/>
          </a:ln>
        </p:spPr>
      </p:pic>
      <p:sp>
        <p:nvSpPr>
          <p:cNvPr id="5" name="Заголовок 1"/>
          <p:cNvSpPr txBox="1">
            <a:spLocks/>
          </p:cNvSpPr>
          <p:nvPr/>
        </p:nvSpPr>
        <p:spPr>
          <a:xfrm>
            <a:off x="467544" y="476672"/>
            <a:ext cx="1388840" cy="11521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4400" b="0" i="0" u="none" strike="noStrike" kern="1200" cap="none" spc="0" normalizeH="0" baseline="0" noProof="0" dirty="0" smtClean="0">
                <a:ln>
                  <a:noFill/>
                </a:ln>
                <a:solidFill>
                  <a:schemeClr val="tx1"/>
                </a:solidFill>
                <a:effectLst/>
                <a:uLnTx/>
                <a:uFillTx/>
                <a:latin typeface="+mj-lt"/>
                <a:ea typeface="+mj-ea"/>
                <a:cs typeface="+mj-cs"/>
              </a:rPr>
              <a:t>16</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91138" name="Picture 2"/>
          <p:cNvPicPr>
            <a:picLocks noChangeAspect="1" noChangeArrowheads="1"/>
          </p:cNvPicPr>
          <p:nvPr/>
        </p:nvPicPr>
        <p:blipFill>
          <a:blip r:embed="rId2" cstate="print"/>
          <a:srcRect/>
          <a:stretch>
            <a:fillRect/>
          </a:stretch>
        </p:blipFill>
        <p:spPr bwMode="auto">
          <a:xfrm>
            <a:off x="533400" y="628650"/>
            <a:ext cx="8075613" cy="5600700"/>
          </a:xfrm>
          <a:prstGeom prst="rect">
            <a:avLst/>
          </a:prstGeom>
          <a:noFill/>
          <a:ln w="9525">
            <a:noFill/>
            <a:miter lim="800000"/>
            <a:headEnd/>
            <a:tailEnd/>
          </a:ln>
        </p:spPr>
      </p:pic>
      <p:sp>
        <p:nvSpPr>
          <p:cNvPr id="5" name="Заголовок 1"/>
          <p:cNvSpPr txBox="1">
            <a:spLocks/>
          </p:cNvSpPr>
          <p:nvPr/>
        </p:nvSpPr>
        <p:spPr>
          <a:xfrm>
            <a:off x="539552" y="692696"/>
            <a:ext cx="1388840" cy="11521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z-Cyrl-UZ" sz="4400" b="0" i="0" u="none" strike="noStrike" kern="1200" cap="none" spc="0" normalizeH="0" baseline="0" noProof="0" dirty="0" smtClean="0">
                <a:ln>
                  <a:noFill/>
                </a:ln>
                <a:solidFill>
                  <a:schemeClr val="tx1"/>
                </a:solidFill>
                <a:effectLst/>
                <a:uLnTx/>
                <a:uFillTx/>
                <a:latin typeface="+mj-lt"/>
                <a:ea typeface="+mj-ea"/>
                <a:cs typeface="+mj-cs"/>
              </a:rPr>
              <a:t>19</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uz-Latn-UZ" b="1" dirty="0" smtClean="0"/>
              <a:t>Nazorat savollari:</a:t>
            </a:r>
            <a:endParaRPr lang="ru-RU" dirty="0" smtClean="0"/>
          </a:p>
          <a:p>
            <a:pPr lvl="0"/>
            <a:r>
              <a:rPr lang="en-US" dirty="0" err="1" smtClean="0"/>
              <a:t>Siluetni</a:t>
            </a:r>
            <a:r>
              <a:rPr lang="en-US" dirty="0" smtClean="0"/>
              <a:t> </a:t>
            </a:r>
            <a:r>
              <a:rPr lang="en-US" dirty="0" err="1" smtClean="0"/>
              <a:t>nima</a:t>
            </a:r>
            <a:r>
              <a:rPr lang="en-US" dirty="0" smtClean="0"/>
              <a:t>?</a:t>
            </a:r>
            <a:endParaRPr lang="ru-RU" dirty="0" smtClean="0"/>
          </a:p>
          <a:p>
            <a:pPr lvl="0"/>
            <a:r>
              <a:rPr lang="en-US" dirty="0" smtClean="0"/>
              <a:t> </a:t>
            </a:r>
            <a:r>
              <a:rPr lang="en-US" dirty="0" err="1" smtClean="0"/>
              <a:t>Chiziqlar</a:t>
            </a:r>
            <a:r>
              <a:rPr lang="en-US" dirty="0" smtClean="0"/>
              <a:t> </a:t>
            </a:r>
            <a:r>
              <a:rPr lang="en-US" dirty="0" err="1" smtClean="0"/>
              <a:t>buyum</a:t>
            </a:r>
            <a:r>
              <a:rPr lang="en-US" dirty="0" smtClean="0"/>
              <a:t> </a:t>
            </a:r>
            <a:r>
              <a:rPr lang="en-US" dirty="0" err="1" smtClean="0"/>
              <a:t>shaklida</a:t>
            </a:r>
            <a:r>
              <a:rPr lang="en-US" dirty="0" smtClean="0"/>
              <a:t> </a:t>
            </a:r>
            <a:r>
              <a:rPr lang="en-US" dirty="0" err="1" smtClean="0"/>
              <a:t>qanday</a:t>
            </a:r>
            <a:r>
              <a:rPr lang="en-US" dirty="0" smtClean="0"/>
              <a:t> </a:t>
            </a:r>
            <a:r>
              <a:rPr lang="en-US" dirty="0" err="1" smtClean="0"/>
              <a:t>funktsiyani</a:t>
            </a:r>
            <a:r>
              <a:rPr lang="en-US" dirty="0" smtClean="0"/>
              <a:t> </a:t>
            </a:r>
            <a:r>
              <a:rPr lang="en-US" dirty="0" err="1" smtClean="0"/>
              <a:t>bajaradi</a:t>
            </a:r>
            <a:r>
              <a:rPr lang="en-US" dirty="0" smtClean="0"/>
              <a:t>?</a:t>
            </a:r>
            <a:endParaRPr lang="ru-RU" dirty="0" smtClean="0"/>
          </a:p>
          <a:p>
            <a:pPr lvl="0"/>
            <a:r>
              <a:rPr lang="en-US" dirty="0" err="1" smtClean="0"/>
              <a:t>Konstruktiv</a:t>
            </a:r>
            <a:r>
              <a:rPr lang="en-US" dirty="0" smtClean="0"/>
              <a:t> </a:t>
            </a:r>
            <a:r>
              <a:rPr lang="en-US" dirty="0" err="1" smtClean="0"/>
              <a:t>chiziqlarga</a:t>
            </a:r>
            <a:r>
              <a:rPr lang="en-US" dirty="0" smtClean="0"/>
              <a:t> </a:t>
            </a:r>
            <a:r>
              <a:rPr lang="en-US" dirty="0" err="1" smtClean="0"/>
              <a:t>misol</a:t>
            </a:r>
            <a:r>
              <a:rPr lang="en-US" dirty="0" smtClean="0"/>
              <a:t> </a:t>
            </a:r>
            <a:r>
              <a:rPr lang="en-US" dirty="0" err="1" smtClean="0"/>
              <a:t>keltiring</a:t>
            </a:r>
            <a:endParaRPr lang="ru-RU" dirty="0" smtClean="0"/>
          </a:p>
          <a:p>
            <a:pPr lvl="0"/>
            <a:r>
              <a:rPr lang="en-US" dirty="0" err="1" smtClean="0"/>
              <a:t>Konstruktiv-dekorativ</a:t>
            </a:r>
            <a:r>
              <a:rPr lang="en-US" dirty="0" smtClean="0"/>
              <a:t> </a:t>
            </a:r>
            <a:r>
              <a:rPr lang="en-US" dirty="0" err="1" smtClean="0"/>
              <a:t>chiziqlarga</a:t>
            </a:r>
            <a:r>
              <a:rPr lang="en-US" dirty="0" smtClean="0"/>
              <a:t> </a:t>
            </a:r>
            <a:r>
              <a:rPr lang="en-US" dirty="0" err="1" smtClean="0"/>
              <a:t>misol</a:t>
            </a:r>
            <a:r>
              <a:rPr lang="en-US" dirty="0" smtClean="0"/>
              <a:t> </a:t>
            </a:r>
            <a:r>
              <a:rPr lang="en-US" dirty="0" err="1" smtClean="0"/>
              <a:t>keltiring</a:t>
            </a:r>
            <a:endParaRPr lang="ru-RU" dirty="0" smtClean="0"/>
          </a:p>
          <a:p>
            <a:pPr lvl="0"/>
            <a:r>
              <a:rPr lang="en-US" dirty="0" err="1" smtClean="0"/>
              <a:t>Dekorativ</a:t>
            </a:r>
            <a:r>
              <a:rPr lang="en-US" dirty="0" smtClean="0"/>
              <a:t> </a:t>
            </a:r>
            <a:r>
              <a:rPr lang="en-US" dirty="0" err="1" smtClean="0"/>
              <a:t>chiziqlarga</a:t>
            </a:r>
            <a:r>
              <a:rPr lang="en-US" dirty="0" smtClean="0"/>
              <a:t> </a:t>
            </a:r>
            <a:r>
              <a:rPr lang="en-US" dirty="0" err="1" smtClean="0"/>
              <a:t>misol</a:t>
            </a:r>
            <a:r>
              <a:rPr lang="en-US" dirty="0" smtClean="0"/>
              <a:t> </a:t>
            </a:r>
            <a:r>
              <a:rPr lang="en-US" dirty="0" err="1" smtClean="0"/>
              <a:t>keltiring</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Содержимое 4"/>
          <p:cNvSpPr>
            <a:spLocks noGrp="1"/>
          </p:cNvSpPr>
          <p:nvPr>
            <p:ph sz="quarter" idx="1"/>
          </p:nvPr>
        </p:nvSpPr>
        <p:spPr>
          <a:xfrm>
            <a:off x="467544" y="1124744"/>
            <a:ext cx="3538736" cy="4525963"/>
          </a:xfrm>
        </p:spPr>
        <p:txBody>
          <a:bodyPr>
            <a:normAutofit/>
          </a:bodyPr>
          <a:lstStyle/>
          <a:p>
            <a:r>
              <a:rPr lang="en-US" dirty="0" err="1" smtClean="0">
                <a:solidFill>
                  <a:schemeClr val="tx2">
                    <a:lumMod val="50000"/>
                  </a:schemeClr>
                </a:solidFill>
              </a:rPr>
              <a:t>Kostyumdagi</a:t>
            </a:r>
            <a:r>
              <a:rPr lang="en-US" dirty="0" smtClean="0">
                <a:solidFill>
                  <a:schemeClr val="tx2">
                    <a:lumMod val="50000"/>
                  </a:schemeClr>
                </a:solidFill>
              </a:rPr>
              <a:t> </a:t>
            </a:r>
            <a:r>
              <a:rPr lang="en-US" dirty="0" err="1" smtClean="0">
                <a:solidFill>
                  <a:schemeClr val="tx2">
                    <a:lumMod val="50000"/>
                  </a:schemeClr>
                </a:solidFill>
              </a:rPr>
              <a:t>turli</a:t>
            </a:r>
            <a:r>
              <a:rPr lang="en-US" dirty="0" smtClean="0">
                <a:solidFill>
                  <a:schemeClr val="tx2">
                    <a:lumMod val="50000"/>
                  </a:schemeClr>
                </a:solidFill>
              </a:rPr>
              <a:t> </a:t>
            </a:r>
            <a:r>
              <a:rPr lang="en-US" dirty="0" err="1" smtClean="0">
                <a:solidFill>
                  <a:schemeClr val="tx2">
                    <a:lumMod val="50000"/>
                  </a:schemeClr>
                </a:solidFill>
              </a:rPr>
              <a:t>xil</a:t>
            </a:r>
            <a:r>
              <a:rPr lang="en-US" dirty="0" smtClean="0">
                <a:solidFill>
                  <a:schemeClr val="tx2">
                    <a:lumMod val="50000"/>
                  </a:schemeClr>
                </a:solidFill>
              </a:rPr>
              <a:t> </a:t>
            </a:r>
            <a:r>
              <a:rPr lang="en-US" dirty="0" err="1" smtClean="0">
                <a:solidFill>
                  <a:schemeClr val="tx2">
                    <a:lumMod val="50000"/>
                  </a:schemeClr>
                </a:solidFill>
              </a:rPr>
              <a:t>chiziqlarni</a:t>
            </a:r>
            <a:r>
              <a:rPr lang="en-US" dirty="0" smtClean="0">
                <a:solidFill>
                  <a:schemeClr val="tx2">
                    <a:lumMod val="50000"/>
                  </a:schemeClr>
                </a:solidFill>
              </a:rPr>
              <a:t> </a:t>
            </a:r>
            <a:r>
              <a:rPr lang="en-US" dirty="0" err="1" smtClean="0">
                <a:solidFill>
                  <a:schemeClr val="tx2">
                    <a:lumMod val="50000"/>
                  </a:schemeClr>
                </a:solidFill>
              </a:rPr>
              <a:t>aniqlash</a:t>
            </a:r>
            <a:r>
              <a:rPr lang="en-US" dirty="0" smtClean="0">
                <a:solidFill>
                  <a:schemeClr val="tx2">
                    <a:lumMod val="50000"/>
                  </a:schemeClr>
                </a:solidFill>
              </a:rPr>
              <a:t>:</a:t>
            </a:r>
          </a:p>
          <a:p>
            <a:r>
              <a:rPr lang="en-US" dirty="0" smtClean="0">
                <a:solidFill>
                  <a:schemeClr val="tx2">
                    <a:lumMod val="50000"/>
                  </a:schemeClr>
                </a:solidFill>
              </a:rPr>
              <a:t>C-</a:t>
            </a:r>
            <a:r>
              <a:rPr lang="en-US" dirty="0" err="1" smtClean="0">
                <a:solidFill>
                  <a:schemeClr val="tx2">
                    <a:lumMod val="50000"/>
                  </a:schemeClr>
                </a:solidFill>
              </a:rPr>
              <a:t>siluet</a:t>
            </a:r>
            <a:endParaRPr lang="en-US" dirty="0" smtClean="0">
              <a:solidFill>
                <a:schemeClr val="tx2">
                  <a:lumMod val="50000"/>
                </a:schemeClr>
              </a:solidFill>
            </a:endParaRPr>
          </a:p>
          <a:p>
            <a:r>
              <a:rPr lang="en-US" dirty="0" smtClean="0">
                <a:solidFill>
                  <a:schemeClr val="tx2">
                    <a:lumMod val="50000"/>
                  </a:schemeClr>
                </a:solidFill>
              </a:rPr>
              <a:t>K-</a:t>
            </a:r>
            <a:r>
              <a:rPr lang="en-US" dirty="0" err="1" smtClean="0">
                <a:solidFill>
                  <a:schemeClr val="tx2">
                    <a:lumMod val="50000"/>
                  </a:schemeClr>
                </a:solidFill>
              </a:rPr>
              <a:t>konstruktiv</a:t>
            </a:r>
            <a:endParaRPr lang="en-US" dirty="0" smtClean="0">
              <a:solidFill>
                <a:schemeClr val="tx2">
                  <a:lumMod val="50000"/>
                </a:schemeClr>
              </a:solidFill>
            </a:endParaRPr>
          </a:p>
          <a:p>
            <a:r>
              <a:rPr lang="en-US" dirty="0" smtClean="0">
                <a:solidFill>
                  <a:schemeClr val="tx2">
                    <a:lumMod val="50000"/>
                  </a:schemeClr>
                </a:solidFill>
              </a:rPr>
              <a:t>K-D-</a:t>
            </a:r>
            <a:r>
              <a:rPr lang="en-US" dirty="0" err="1" smtClean="0">
                <a:solidFill>
                  <a:schemeClr val="tx2">
                    <a:lumMod val="50000"/>
                  </a:schemeClr>
                </a:solidFill>
              </a:rPr>
              <a:t>konstruktiv</a:t>
            </a:r>
            <a:r>
              <a:rPr lang="en-US" dirty="0" smtClean="0">
                <a:solidFill>
                  <a:schemeClr val="tx2">
                    <a:lumMod val="50000"/>
                  </a:schemeClr>
                </a:solidFill>
              </a:rPr>
              <a:t>-</a:t>
            </a:r>
            <a:r>
              <a:rPr lang="en-US" dirty="0" err="1" smtClean="0">
                <a:solidFill>
                  <a:schemeClr val="tx2">
                    <a:lumMod val="50000"/>
                  </a:schemeClr>
                </a:solidFill>
              </a:rPr>
              <a:t>dekorativ</a:t>
            </a:r>
            <a:endParaRPr lang="en-US" dirty="0" smtClean="0">
              <a:solidFill>
                <a:schemeClr val="tx2">
                  <a:lumMod val="50000"/>
                </a:schemeClr>
              </a:solidFill>
            </a:endParaRPr>
          </a:p>
          <a:p>
            <a:r>
              <a:rPr lang="en-US" dirty="0" smtClean="0">
                <a:solidFill>
                  <a:schemeClr val="tx2">
                    <a:lumMod val="50000"/>
                  </a:schemeClr>
                </a:solidFill>
              </a:rPr>
              <a:t>D-</a:t>
            </a:r>
            <a:r>
              <a:rPr lang="en-US" dirty="0" err="1" smtClean="0">
                <a:solidFill>
                  <a:schemeClr val="tx2">
                    <a:lumMod val="50000"/>
                  </a:schemeClr>
                </a:solidFill>
              </a:rPr>
              <a:t>dekorativ</a:t>
            </a:r>
            <a:endParaRPr lang="ru-RU" dirty="0">
              <a:solidFill>
                <a:schemeClr val="tx2">
                  <a:lumMod val="50000"/>
                </a:schemeClr>
              </a:solidFill>
            </a:endParaRPr>
          </a:p>
        </p:txBody>
      </p:sp>
      <p:pic>
        <p:nvPicPr>
          <p:cNvPr id="68610" name="Picture 2" descr="http://vtk34.narod.ru/petruk_osnovimodelirodejdi/img/image023.jpg"/>
          <p:cNvPicPr>
            <a:picLocks noChangeAspect="1" noChangeArrowheads="1"/>
          </p:cNvPicPr>
          <p:nvPr/>
        </p:nvPicPr>
        <p:blipFill>
          <a:blip r:embed="rId2" cstate="print"/>
          <a:srcRect/>
          <a:stretch>
            <a:fillRect/>
          </a:stretch>
        </p:blipFill>
        <p:spPr bwMode="auto">
          <a:xfrm>
            <a:off x="4427984" y="188640"/>
            <a:ext cx="3454594" cy="65253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357166"/>
            <a:ext cx="8429684" cy="5357850"/>
          </a:xfrm>
        </p:spPr>
        <p:txBody>
          <a:bodyPr>
            <a:normAutofit/>
          </a:bodyPr>
          <a:lstStyle/>
          <a:p>
            <a:pPr algn="just"/>
            <a:r>
              <a:rPr lang="en-US" dirty="0" smtClean="0"/>
              <a:t>	</a:t>
            </a:r>
            <a:r>
              <a:rPr lang="uz-Cyrl-UZ" dirty="0" smtClean="0"/>
              <a:t>Kiyim </a:t>
            </a:r>
            <a:r>
              <a:rPr lang="uz-Cyrl-UZ" dirty="0"/>
              <a:t>shaklining tekislikka tushirilgan eng ifodali proektsiyasini kostyumning s i l u e t i deb ataladi. </a:t>
            </a:r>
            <a:r>
              <a:rPr lang="en-US" dirty="0" err="1"/>
              <a:t>Libosning</a:t>
            </a:r>
            <a:r>
              <a:rPr lang="en-US" dirty="0"/>
              <a:t> </a:t>
            </a:r>
            <a:r>
              <a:rPr lang="en-US" dirty="0" err="1"/>
              <a:t>asosiy</a:t>
            </a:r>
            <a:r>
              <a:rPr lang="en-US" dirty="0"/>
              <a:t> </a:t>
            </a:r>
            <a:r>
              <a:rPr lang="en-US" dirty="0" err="1"/>
              <a:t>siluetlari</a:t>
            </a:r>
            <a:r>
              <a:rPr lang="en-US" dirty="0"/>
              <a:t> </a:t>
            </a:r>
            <a:r>
              <a:rPr lang="en-US" dirty="0" err="1"/>
              <a:t>figuraga</a:t>
            </a:r>
            <a:r>
              <a:rPr lang="en-US" dirty="0"/>
              <a:t> </a:t>
            </a:r>
            <a:r>
              <a:rPr lang="en-US" dirty="0" err="1"/>
              <a:t>nisbatan</a:t>
            </a:r>
            <a:r>
              <a:rPr lang="en-US" dirty="0"/>
              <a:t> (</a:t>
            </a:r>
            <a:r>
              <a:rPr lang="en-US" dirty="0" err="1"/>
              <a:t>tanaga</a:t>
            </a:r>
            <a:r>
              <a:rPr lang="en-US" dirty="0"/>
              <a:t> </a:t>
            </a:r>
            <a:r>
              <a:rPr lang="en-US" dirty="0" err="1"/>
              <a:t>yaqinlik</a:t>
            </a:r>
            <a:r>
              <a:rPr lang="en-US" dirty="0"/>
              <a:t> </a:t>
            </a:r>
            <a:r>
              <a:rPr lang="en-US" dirty="0" err="1" smtClean="0"/>
              <a:t>darajasi</a:t>
            </a:r>
            <a:r>
              <a:rPr lang="en-US" dirty="0" smtClean="0"/>
              <a:t>) </a:t>
            </a:r>
            <a:r>
              <a:rPr lang="en-US" dirty="0" err="1" smtClean="0"/>
              <a:t>va</a:t>
            </a:r>
            <a:r>
              <a:rPr lang="en-US" dirty="0" smtClean="0"/>
              <a:t> </a:t>
            </a:r>
            <a:r>
              <a:rPr lang="en-US" dirty="0" err="1"/>
              <a:t>geometrik</a:t>
            </a:r>
            <a:r>
              <a:rPr lang="en-US" dirty="0"/>
              <a:t> </a:t>
            </a:r>
            <a:r>
              <a:rPr lang="en-US" dirty="0" err="1"/>
              <a:t>shakliga</a:t>
            </a:r>
            <a:r>
              <a:rPr lang="en-US" dirty="0"/>
              <a:t> </a:t>
            </a:r>
            <a:r>
              <a:rPr lang="en-US" dirty="0" err="1"/>
              <a:t>ko‘ra</a:t>
            </a:r>
            <a:r>
              <a:rPr lang="en-US" dirty="0"/>
              <a:t> </a:t>
            </a:r>
            <a:r>
              <a:rPr lang="en-US" dirty="0" err="1"/>
              <a:t>tasniflanadi</a:t>
            </a:r>
            <a:r>
              <a:rPr lang="en-US" dirty="0"/>
              <a:t>. </a:t>
            </a:r>
            <a:r>
              <a:rPr lang="en-US" dirty="0" err="1"/>
              <a:t>Tanaga</a:t>
            </a:r>
            <a:r>
              <a:rPr lang="en-US" dirty="0"/>
              <a:t> </a:t>
            </a:r>
            <a:r>
              <a:rPr lang="en-US" dirty="0" err="1"/>
              <a:t>yaqinlik</a:t>
            </a:r>
            <a:r>
              <a:rPr lang="en-US" dirty="0"/>
              <a:t> </a:t>
            </a:r>
            <a:r>
              <a:rPr lang="en-US" dirty="0" err="1"/>
              <a:t>darajasi</a:t>
            </a:r>
            <a:r>
              <a:rPr lang="en-US" dirty="0"/>
              <a:t> </a:t>
            </a:r>
            <a:r>
              <a:rPr lang="en-US" dirty="0" err="1"/>
              <a:t>bo‘yicha</a:t>
            </a:r>
            <a:r>
              <a:rPr lang="en-US" dirty="0"/>
              <a:t> </a:t>
            </a:r>
            <a:r>
              <a:rPr lang="en-US" dirty="0" err="1"/>
              <a:t>siluetlar</a:t>
            </a:r>
            <a:r>
              <a:rPr lang="en-US" dirty="0"/>
              <a:t> </a:t>
            </a:r>
            <a:r>
              <a:rPr lang="en-US" dirty="0" err="1"/>
              <a:t>quyidagicha</a:t>
            </a:r>
            <a:r>
              <a:rPr lang="en-US" dirty="0"/>
              <a:t> </a:t>
            </a:r>
            <a:r>
              <a:rPr lang="en-US" dirty="0" err="1"/>
              <a:t>farqlanadi</a:t>
            </a:r>
            <a:r>
              <a:rPr lang="en-US" dirty="0"/>
              <a:t> </a:t>
            </a:r>
            <a:endParaRPr lang="ru-RU" dirty="0"/>
          </a:p>
        </p:txBody>
      </p:sp>
      <p:pic>
        <p:nvPicPr>
          <p:cNvPr id="1026" name="Picture 2" descr="C:\Users\dilsh\OneDrive\Desktop\Безымянный.png"/>
          <p:cNvPicPr>
            <a:picLocks noChangeAspect="1" noChangeArrowheads="1"/>
          </p:cNvPicPr>
          <p:nvPr/>
        </p:nvPicPr>
        <p:blipFill>
          <a:blip r:embed="rId2"/>
          <a:srcRect/>
          <a:stretch>
            <a:fillRect/>
          </a:stretch>
        </p:blipFill>
        <p:spPr bwMode="auto">
          <a:xfrm>
            <a:off x="2428860" y="3643314"/>
            <a:ext cx="4009630" cy="23669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229600" cy="4525963"/>
          </a:xfrm>
        </p:spPr>
        <p:txBody>
          <a:bodyPr>
            <a:normAutofit fontScale="85000" lnSpcReduction="10000"/>
          </a:bodyPr>
          <a:lstStyle/>
          <a:p>
            <a:pPr algn="just">
              <a:buNone/>
            </a:pPr>
            <a:r>
              <a:rPr lang="en-US" dirty="0"/>
              <a:t>	</a:t>
            </a:r>
            <a:r>
              <a:rPr lang="en-US" dirty="0" err="1"/>
              <a:t>Kiyim</a:t>
            </a:r>
            <a:r>
              <a:rPr lang="en-US" dirty="0"/>
              <a:t> </a:t>
            </a:r>
            <a:r>
              <a:rPr lang="en-US" dirty="0" err="1"/>
              <a:t>kompozitsiyasi</a:t>
            </a:r>
            <a:r>
              <a:rPr lang="en-US" dirty="0"/>
              <a:t> </a:t>
            </a:r>
            <a:r>
              <a:rPr lang="en-US" dirty="0" err="1"/>
              <a:t>toʼgʼri</a:t>
            </a:r>
            <a:r>
              <a:rPr lang="en-US" dirty="0"/>
              <a:t>, </a:t>
            </a:r>
            <a:r>
              <a:rPr lang="en-US" dirty="0" err="1"/>
              <a:t>egri</a:t>
            </a:r>
            <a:r>
              <a:rPr lang="en-US" dirty="0"/>
              <a:t> </a:t>
            </a:r>
            <a:r>
              <a:rPr lang="en-US" dirty="0" err="1"/>
              <a:t>va</a:t>
            </a:r>
            <a:r>
              <a:rPr lang="en-US" dirty="0"/>
              <a:t> </a:t>
            </a:r>
            <a:r>
              <a:rPr lang="en-US" dirty="0" err="1"/>
              <a:t>siniq</a:t>
            </a:r>
            <a:r>
              <a:rPr lang="en-US" dirty="0"/>
              <a:t> </a:t>
            </a:r>
            <a:r>
              <a:rPr lang="en-US" dirty="0" err="1"/>
              <a:t>chiziqlardan</a:t>
            </a:r>
            <a:r>
              <a:rPr lang="en-US" dirty="0"/>
              <a:t> </a:t>
            </a:r>
            <a:r>
              <a:rPr lang="en-US" dirty="0" err="1"/>
              <a:t>tuziladi</a:t>
            </a:r>
            <a:r>
              <a:rPr lang="en-US" dirty="0"/>
              <a:t>. </a:t>
            </a:r>
            <a:r>
              <a:rPr lang="en-US" dirty="0" err="1"/>
              <a:t>Kiyimda</a:t>
            </a:r>
            <a:r>
              <a:rPr lang="en-US" dirty="0"/>
              <a:t> </a:t>
            </a:r>
            <a:r>
              <a:rPr lang="en-US" dirty="0" err="1"/>
              <a:t>quyidagi</a:t>
            </a:r>
            <a:r>
              <a:rPr lang="en-US" dirty="0"/>
              <a:t> </a:t>
            </a:r>
            <a:r>
              <a:rPr lang="en-US" dirty="0" err="1"/>
              <a:t>asosiy</a:t>
            </a:r>
            <a:r>
              <a:rPr lang="en-US" dirty="0"/>
              <a:t> </a:t>
            </a:r>
            <a:r>
              <a:rPr lang="en-US" dirty="0" err="1"/>
              <a:t>chiziq</a:t>
            </a:r>
            <a:r>
              <a:rPr lang="en-US" dirty="0"/>
              <a:t> </a:t>
            </a:r>
            <a:r>
              <a:rPr lang="en-US" dirty="0" err="1"/>
              <a:t>guruhlari</a:t>
            </a:r>
            <a:r>
              <a:rPr lang="en-US" dirty="0"/>
              <a:t> </a:t>
            </a:r>
            <a:r>
              <a:rPr lang="en-US" dirty="0" err="1"/>
              <a:t>boʼladi</a:t>
            </a:r>
            <a:r>
              <a:rPr lang="en-US" dirty="0"/>
              <a:t>:</a:t>
            </a:r>
            <a:endParaRPr lang="ru-RU" dirty="0"/>
          </a:p>
          <a:p>
            <a:pPr algn="just">
              <a:buNone/>
            </a:pPr>
            <a:r>
              <a:rPr lang="en-US" dirty="0"/>
              <a:t> • </a:t>
            </a:r>
            <a:r>
              <a:rPr lang="en-US" dirty="0" err="1"/>
              <a:t>siluet</a:t>
            </a:r>
            <a:r>
              <a:rPr lang="en-US" dirty="0"/>
              <a:t> </a:t>
            </a:r>
            <a:r>
              <a:rPr lang="en-US" dirty="0" err="1"/>
              <a:t>chiziqlari</a:t>
            </a:r>
            <a:r>
              <a:rPr lang="en-US" dirty="0"/>
              <a:t> – </a:t>
            </a:r>
            <a:r>
              <a:rPr lang="en-US" dirty="0" err="1"/>
              <a:t>shaklning</a:t>
            </a:r>
            <a:r>
              <a:rPr lang="en-US" dirty="0"/>
              <a:t> </a:t>
            </a:r>
            <a:r>
              <a:rPr lang="en-US" dirty="0" err="1"/>
              <a:t>tashqi</a:t>
            </a:r>
            <a:r>
              <a:rPr lang="en-US" dirty="0"/>
              <a:t> </a:t>
            </a:r>
            <a:r>
              <a:rPr lang="en-US" dirty="0" err="1"/>
              <a:t>konturlarini</a:t>
            </a:r>
            <a:r>
              <a:rPr lang="en-US" dirty="0"/>
              <a:t> </a:t>
            </a:r>
            <a:r>
              <a:rPr lang="en-US" dirty="0" err="1"/>
              <a:t>chegaralovchi</a:t>
            </a:r>
            <a:r>
              <a:rPr lang="en-US" dirty="0"/>
              <a:t> </a:t>
            </a:r>
            <a:r>
              <a:rPr lang="en-US" dirty="0" err="1"/>
              <a:t>chiziqlar</a:t>
            </a:r>
            <a:r>
              <a:rPr lang="en-US" dirty="0"/>
              <a:t>; </a:t>
            </a:r>
            <a:endParaRPr lang="ru-RU" dirty="0"/>
          </a:p>
          <a:p>
            <a:pPr algn="just">
              <a:buNone/>
            </a:pPr>
            <a:r>
              <a:rPr lang="en-US" dirty="0"/>
              <a:t>• </a:t>
            </a:r>
            <a:r>
              <a:rPr lang="en-US" dirty="0" err="1"/>
              <a:t>konstruktiv</a:t>
            </a:r>
            <a:r>
              <a:rPr lang="en-US" dirty="0"/>
              <a:t> </a:t>
            </a:r>
            <a:r>
              <a:rPr lang="en-US" dirty="0" err="1"/>
              <a:t>chiziqlar</a:t>
            </a:r>
            <a:r>
              <a:rPr lang="en-US" dirty="0"/>
              <a:t> – </a:t>
            </a:r>
            <a:r>
              <a:rPr lang="en-US" dirty="0" err="1"/>
              <a:t>kiyim</a:t>
            </a:r>
            <a:r>
              <a:rPr lang="en-US" dirty="0"/>
              <a:t> </a:t>
            </a:r>
            <a:r>
              <a:rPr lang="en-US" dirty="0" err="1"/>
              <a:t>shaklini</a:t>
            </a:r>
            <a:r>
              <a:rPr lang="en-US" dirty="0"/>
              <a:t> </a:t>
            </a:r>
            <a:r>
              <a:rPr lang="en-US" dirty="0" err="1"/>
              <a:t>hosil</a:t>
            </a:r>
            <a:r>
              <a:rPr lang="en-US" dirty="0"/>
              <a:t> </a:t>
            </a:r>
            <a:r>
              <a:rPr lang="en-US" dirty="0" err="1"/>
              <a:t>qilishdagina</a:t>
            </a:r>
            <a:r>
              <a:rPr lang="en-US" dirty="0"/>
              <a:t> </a:t>
            </a:r>
            <a:r>
              <a:rPr lang="en-US" dirty="0" err="1"/>
              <a:t>qatnashadigan</a:t>
            </a:r>
            <a:r>
              <a:rPr lang="en-US" dirty="0"/>
              <a:t> </a:t>
            </a:r>
            <a:r>
              <a:rPr lang="en-US" dirty="0" err="1"/>
              <a:t>chiziqlar</a:t>
            </a:r>
            <a:r>
              <a:rPr lang="en-US" dirty="0"/>
              <a:t>: </a:t>
            </a:r>
            <a:r>
              <a:rPr lang="en-US" dirty="0" err="1"/>
              <a:t>yelka</a:t>
            </a:r>
            <a:r>
              <a:rPr lang="en-US" dirty="0"/>
              <a:t> </a:t>
            </a:r>
            <a:r>
              <a:rPr lang="en-US" dirty="0" err="1"/>
              <a:t>choklari</a:t>
            </a:r>
            <a:r>
              <a:rPr lang="en-US" dirty="0"/>
              <a:t>, </a:t>
            </a:r>
            <a:r>
              <a:rPr lang="en-US" dirty="0" err="1"/>
              <a:t>ѐn</a:t>
            </a:r>
            <a:r>
              <a:rPr lang="en-US" dirty="0"/>
              <a:t> </a:t>
            </a:r>
            <a:r>
              <a:rPr lang="en-US" dirty="0" err="1"/>
              <a:t>choklar</a:t>
            </a:r>
            <a:r>
              <a:rPr lang="en-US" dirty="0"/>
              <a:t>, </a:t>
            </a:r>
            <a:r>
              <a:rPr lang="en-US" dirty="0" err="1"/>
              <a:t>vitochkalar</a:t>
            </a:r>
            <a:r>
              <a:rPr lang="en-US" dirty="0"/>
              <a:t>, </a:t>
            </a:r>
            <a:r>
              <a:rPr lang="en-US" dirty="0" err="1"/>
              <a:t>yeng</a:t>
            </a:r>
            <a:r>
              <a:rPr lang="en-US" dirty="0"/>
              <a:t> </a:t>
            </a:r>
            <a:r>
              <a:rPr lang="en-US" dirty="0" err="1"/>
              <a:t>oʼtkazish</a:t>
            </a:r>
            <a:r>
              <a:rPr lang="en-US" dirty="0"/>
              <a:t> </a:t>
            </a:r>
            <a:r>
              <a:rPr lang="en-US" dirty="0" err="1"/>
              <a:t>choklari</a:t>
            </a:r>
            <a:r>
              <a:rPr lang="en-US" dirty="0"/>
              <a:t> </a:t>
            </a:r>
            <a:r>
              <a:rPr lang="en-US" dirty="0" err="1"/>
              <a:t>va</a:t>
            </a:r>
            <a:r>
              <a:rPr lang="en-US" dirty="0"/>
              <a:t> </a:t>
            </a:r>
            <a:r>
              <a:rPr lang="en-US" dirty="0" err="1"/>
              <a:t>hokazo</a:t>
            </a:r>
            <a:r>
              <a:rPr lang="en-US" dirty="0"/>
              <a:t>; </a:t>
            </a:r>
            <a:endParaRPr lang="ru-RU" dirty="0"/>
          </a:p>
          <a:p>
            <a:pPr algn="just">
              <a:buNone/>
            </a:pPr>
            <a:r>
              <a:rPr lang="en-US" dirty="0"/>
              <a:t>• </a:t>
            </a:r>
            <a:r>
              <a:rPr lang="en-US" dirty="0" err="1"/>
              <a:t>konstruktiv-dekorativ</a:t>
            </a:r>
            <a:r>
              <a:rPr lang="en-US" dirty="0"/>
              <a:t> </a:t>
            </a:r>
            <a:r>
              <a:rPr lang="en-US" dirty="0" err="1"/>
              <a:t>chiziqlar</a:t>
            </a:r>
            <a:r>
              <a:rPr lang="en-US" dirty="0"/>
              <a:t> – ham </a:t>
            </a:r>
            <a:r>
              <a:rPr lang="en-US" dirty="0" err="1"/>
              <a:t>shakl</a:t>
            </a:r>
            <a:r>
              <a:rPr lang="en-US" dirty="0"/>
              <a:t> </a:t>
            </a:r>
            <a:r>
              <a:rPr lang="en-US" dirty="0" err="1"/>
              <a:t>hosil</a:t>
            </a:r>
            <a:r>
              <a:rPr lang="en-US" dirty="0"/>
              <a:t> </a:t>
            </a:r>
            <a:r>
              <a:rPr lang="en-US" dirty="0" err="1"/>
              <a:t>qiluvchi</a:t>
            </a:r>
            <a:r>
              <a:rPr lang="en-US" dirty="0"/>
              <a:t>, ham </a:t>
            </a:r>
            <a:r>
              <a:rPr lang="en-US" dirty="0" err="1"/>
              <a:t>dekorativ</a:t>
            </a:r>
            <a:r>
              <a:rPr lang="en-US" dirty="0"/>
              <a:t> </a:t>
            </a:r>
            <a:r>
              <a:rPr lang="en-US" dirty="0" err="1"/>
              <a:t>vazifalarni</a:t>
            </a:r>
            <a:r>
              <a:rPr lang="en-US" dirty="0"/>
              <a:t> </a:t>
            </a:r>
            <a:r>
              <a:rPr lang="en-US" dirty="0" err="1"/>
              <a:t>bajaruvchi</a:t>
            </a:r>
            <a:r>
              <a:rPr lang="en-US" dirty="0"/>
              <a:t> </a:t>
            </a:r>
            <a:r>
              <a:rPr lang="en-US" dirty="0" err="1"/>
              <a:t>chiziqlar</a:t>
            </a:r>
            <a:r>
              <a:rPr lang="en-US" dirty="0"/>
              <a:t>: </a:t>
            </a:r>
            <a:r>
              <a:rPr lang="en-US" dirty="0" err="1"/>
              <a:t>boʼrtmalar</a:t>
            </a:r>
            <a:r>
              <a:rPr lang="en-US" dirty="0"/>
              <a:t>, </a:t>
            </a:r>
            <a:r>
              <a:rPr lang="en-US" dirty="0" err="1"/>
              <a:t>koketkalarni</a:t>
            </a:r>
            <a:r>
              <a:rPr lang="en-US" dirty="0"/>
              <a:t> </a:t>
            </a:r>
            <a:r>
              <a:rPr lang="en-US" dirty="0" err="1"/>
              <a:t>ulash</a:t>
            </a:r>
            <a:r>
              <a:rPr lang="en-US" dirty="0"/>
              <a:t> </a:t>
            </a:r>
            <a:r>
              <a:rPr lang="en-US" dirty="0" err="1"/>
              <a:t>choklari</a:t>
            </a:r>
            <a:r>
              <a:rPr lang="en-US" dirty="0"/>
              <a:t>, </a:t>
            </a:r>
            <a:r>
              <a:rPr lang="en-US" dirty="0" err="1"/>
              <a:t>qirqmalar</a:t>
            </a:r>
            <a:r>
              <a:rPr lang="en-US" dirty="0"/>
              <a:t>, </a:t>
            </a:r>
            <a:r>
              <a:rPr lang="en-US" dirty="0" err="1"/>
              <a:t>mayda</a:t>
            </a:r>
            <a:r>
              <a:rPr lang="en-US" dirty="0"/>
              <a:t> </a:t>
            </a:r>
            <a:r>
              <a:rPr lang="en-US" dirty="0" err="1"/>
              <a:t>taxlamalar</a:t>
            </a:r>
            <a:r>
              <a:rPr lang="en-US" dirty="0"/>
              <a:t>, </a:t>
            </a:r>
            <a:r>
              <a:rPr lang="en-US" dirty="0" err="1"/>
              <a:t>taxlamalar</a:t>
            </a:r>
            <a:r>
              <a:rPr lang="en-US" dirty="0"/>
              <a:t>, </a:t>
            </a:r>
            <a:r>
              <a:rPr lang="en-US" dirty="0" err="1"/>
              <a:t>boʼrtma</a:t>
            </a:r>
            <a:r>
              <a:rPr lang="en-US" dirty="0"/>
              <a:t> </a:t>
            </a:r>
            <a:r>
              <a:rPr lang="en-US" dirty="0" err="1"/>
              <a:t>burmalar</a:t>
            </a:r>
            <a:r>
              <a:rPr lang="en-US" dirty="0"/>
              <a:t>, </a:t>
            </a:r>
            <a:r>
              <a:rPr lang="en-US" dirty="0" err="1"/>
              <a:t>drapirovkalar</a:t>
            </a:r>
            <a:r>
              <a:rPr lang="en-US" dirty="0"/>
              <a:t>, </a:t>
            </a:r>
            <a:r>
              <a:rPr lang="en-US" dirty="0" err="1"/>
              <a:t>burmalar</a:t>
            </a:r>
            <a:r>
              <a:rPr lang="en-US" dirty="0"/>
              <a:t> </a:t>
            </a:r>
            <a:r>
              <a:rPr lang="en-US" dirty="0" err="1"/>
              <a:t>va</a:t>
            </a:r>
            <a:r>
              <a:rPr lang="en-US" dirty="0"/>
              <a:t> </a:t>
            </a:r>
            <a:r>
              <a:rPr lang="en-US" dirty="0" err="1"/>
              <a:t>hokazo</a:t>
            </a:r>
            <a:r>
              <a:rPr lang="en-US" dirty="0" smtClean="0"/>
              <a:t>.</a:t>
            </a:r>
          </a:p>
          <a:p>
            <a:pPr algn="just">
              <a:buNone/>
            </a:pPr>
            <a:r>
              <a:rPr lang="en-US" dirty="0"/>
              <a:t> • </a:t>
            </a:r>
            <a:r>
              <a:rPr lang="en-US" dirty="0" err="1"/>
              <a:t>dekorativ</a:t>
            </a:r>
            <a:r>
              <a:rPr lang="en-US" dirty="0"/>
              <a:t> </a:t>
            </a:r>
            <a:r>
              <a:rPr lang="en-US" dirty="0" err="1"/>
              <a:t>chiziqlar</a:t>
            </a:r>
            <a:r>
              <a:rPr lang="en-US" dirty="0"/>
              <a:t> – </a:t>
            </a:r>
            <a:r>
              <a:rPr lang="en-US" dirty="0" err="1"/>
              <a:t>dekorativ</a:t>
            </a:r>
            <a:r>
              <a:rPr lang="en-US" dirty="0"/>
              <a:t> </a:t>
            </a:r>
            <a:r>
              <a:rPr lang="en-US" dirty="0" err="1"/>
              <a:t>vazifalarnigina</a:t>
            </a:r>
            <a:r>
              <a:rPr lang="en-US" dirty="0"/>
              <a:t> </a:t>
            </a:r>
            <a:r>
              <a:rPr lang="en-US" dirty="0" err="1"/>
              <a:t>bajaruvchi</a:t>
            </a:r>
            <a:r>
              <a:rPr lang="en-US" dirty="0"/>
              <a:t> </a:t>
            </a:r>
            <a:r>
              <a:rPr lang="en-US" dirty="0" err="1"/>
              <a:t>chiziqlar</a:t>
            </a:r>
            <a:r>
              <a:rPr lang="en-US" dirty="0"/>
              <a:t>: </a:t>
            </a:r>
            <a:r>
              <a:rPr lang="en-US" dirty="0" err="1"/>
              <a:t>qoʼyma</a:t>
            </a:r>
            <a:r>
              <a:rPr lang="en-US" dirty="0"/>
              <a:t> </a:t>
            </a:r>
            <a:r>
              <a:rPr lang="en-US" dirty="0" err="1"/>
              <a:t>burmalar</a:t>
            </a:r>
            <a:r>
              <a:rPr lang="en-US" dirty="0"/>
              <a:t>, </a:t>
            </a:r>
            <a:r>
              <a:rPr lang="en-US" dirty="0" err="1"/>
              <a:t>ikki</a:t>
            </a:r>
            <a:r>
              <a:rPr lang="en-US" dirty="0"/>
              <a:t> </a:t>
            </a:r>
            <a:r>
              <a:rPr lang="en-US" dirty="0" err="1"/>
              <a:t>tomonlama</a:t>
            </a:r>
            <a:r>
              <a:rPr lang="en-US" dirty="0"/>
              <a:t> </a:t>
            </a:r>
            <a:r>
              <a:rPr lang="en-US" dirty="0" err="1"/>
              <a:t>qoʼyma</a:t>
            </a:r>
            <a:r>
              <a:rPr lang="en-US" dirty="0"/>
              <a:t> </a:t>
            </a:r>
            <a:r>
              <a:rPr lang="en-US" dirty="0" err="1"/>
              <a:t>burmalar</a:t>
            </a:r>
            <a:r>
              <a:rPr lang="en-US" dirty="0"/>
              <a:t>, </a:t>
            </a:r>
            <a:r>
              <a:rPr lang="en-US" dirty="0" err="1"/>
              <a:t>tasmalar</a:t>
            </a:r>
            <a:r>
              <a:rPr lang="en-US" dirty="0"/>
              <a:t>, </a:t>
            </a:r>
            <a:r>
              <a:rPr lang="en-US" dirty="0" err="1"/>
              <a:t>toʼolar</a:t>
            </a:r>
            <a:r>
              <a:rPr lang="en-US" dirty="0"/>
              <a:t>, </a:t>
            </a:r>
            <a:r>
              <a:rPr lang="en-US" dirty="0" err="1"/>
              <a:t>bezak</a:t>
            </a:r>
            <a:r>
              <a:rPr lang="en-US" dirty="0"/>
              <a:t> </a:t>
            </a:r>
            <a:r>
              <a:rPr lang="en-US" dirty="0" err="1"/>
              <a:t>detallar</a:t>
            </a:r>
            <a:r>
              <a:rPr lang="en-US" dirty="0"/>
              <a:t>, </a:t>
            </a:r>
            <a:r>
              <a:rPr lang="en-US" dirty="0" err="1"/>
              <a:t>furnitura</a:t>
            </a:r>
            <a:r>
              <a:rPr lang="en-US" dirty="0"/>
              <a:t>, </a:t>
            </a:r>
            <a:r>
              <a:rPr lang="en-US" dirty="0" err="1"/>
              <a:t>kashtalar</a:t>
            </a:r>
            <a:r>
              <a:rPr lang="en-US" dirty="0"/>
              <a:t>, </a:t>
            </a:r>
            <a:r>
              <a:rPr lang="en-US" dirty="0" err="1"/>
              <a:t>bantlar</a:t>
            </a:r>
            <a:r>
              <a:rPr lang="en-US" dirty="0"/>
              <a:t> </a:t>
            </a:r>
            <a:r>
              <a:rPr lang="en-US" dirty="0" err="1"/>
              <a:t>va</a:t>
            </a:r>
            <a:r>
              <a:rPr lang="en-US" dirty="0"/>
              <a:t> </a:t>
            </a:r>
            <a:r>
              <a:rPr lang="en-US" dirty="0" err="1"/>
              <a:t>hokazo</a:t>
            </a:r>
            <a:r>
              <a:rPr lang="en-US" dirty="0"/>
              <a:t>.</a:t>
            </a:r>
            <a:endParaRPr lang="ru-RU" dirty="0"/>
          </a:p>
          <a:p>
            <a:pPr algn="just">
              <a:buNone/>
            </a:pPr>
            <a:endParaRPr lang="ru-RU" dirty="0"/>
          </a:p>
          <a:p>
            <a:endParaRPr lang="ru-RU" dirty="0"/>
          </a:p>
        </p:txBody>
      </p:sp>
      <p:pic>
        <p:nvPicPr>
          <p:cNvPr id="5" name="Рисунок 4"/>
          <p:cNvPicPr/>
          <p:nvPr/>
        </p:nvPicPr>
        <p:blipFill>
          <a:blip r:embed="rId2" cstate="print"/>
          <a:srcRect/>
          <a:stretch>
            <a:fillRect/>
          </a:stretch>
        </p:blipFill>
        <p:spPr bwMode="auto">
          <a:xfrm>
            <a:off x="3143240" y="4500570"/>
            <a:ext cx="2250247" cy="17859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8229600" cy="4525963"/>
          </a:xfrm>
        </p:spPr>
        <p:txBody>
          <a:bodyPr>
            <a:normAutofit fontScale="92500"/>
          </a:bodyPr>
          <a:lstStyle/>
          <a:p>
            <a:pPr algn="just">
              <a:buNone/>
            </a:pPr>
            <a:r>
              <a:rPr lang="en-US" dirty="0" smtClean="0"/>
              <a:t>		</a:t>
            </a:r>
            <a:r>
              <a:rPr lang="uz-Latn-UZ" dirty="0" smtClean="0"/>
              <a:t>Siluet </a:t>
            </a:r>
            <a:r>
              <a:rPr lang="uz-Latn-UZ" dirty="0"/>
              <a:t>chiziqlari (elkalar, bel, pastki va oldingi va profildagi mahsulot shaklini idrok etishni belgilaydigan boshqa chiziqlar) kiyimning nisbatlarini, hajmli shaklini va uning tashqi konturlarini tavsiflaydi. Konstruktiv chiziqlar (tikuvlar) kiyimning uch o'lchamli shaklini konstruktiv tarzda (kesish orqali) yaratish uchun uni alohida qismlarga (detallarga) ajratadi. Asosiy konstruktiv tikuvlar: elka, yon, qo'l teshiklari, bo'yinbog'lar, yeng tikuvlari. Ushbu tikuvlar, agar ular modelning san'at asari bilan ta'kidlanmagan bo'lsa, kiyimning yuzasida ko'rinmas bo'lib qoladi. Dekorativ chiziqlarga turli xil pardozlash orqali hosil qilingan chiziqlar, shuningdek, qismlarning qirralari (yoqa, lapel, yon va boshqalar) kontur chiziqlari kiradi.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571480"/>
            <a:ext cx="5138750" cy="4873752"/>
          </a:xfrm>
        </p:spPr>
        <p:txBody>
          <a:bodyPr>
            <a:normAutofit fontScale="62500" lnSpcReduction="20000"/>
          </a:bodyPr>
          <a:lstStyle/>
          <a:p>
            <a:pPr algn="just">
              <a:buNone/>
            </a:pPr>
            <a:r>
              <a:rPr lang="en-US" dirty="0" smtClean="0"/>
              <a:t>		</a:t>
            </a:r>
            <a:r>
              <a:rPr lang="en-US" sz="2900" dirty="0" err="1" smtClean="0"/>
              <a:t>Belga</a:t>
            </a:r>
            <a:r>
              <a:rPr lang="en-US" sz="2900" dirty="0" smtClean="0"/>
              <a:t> </a:t>
            </a:r>
            <a:r>
              <a:rPr lang="en-US" sz="2900" dirty="0" err="1" smtClean="0"/>
              <a:t>yopishganlik</a:t>
            </a:r>
            <a:r>
              <a:rPr lang="en-US" sz="2900" dirty="0" smtClean="0"/>
              <a:t> </a:t>
            </a:r>
            <a:r>
              <a:rPr lang="en-US" sz="2900" dirty="0" err="1" smtClean="0"/>
              <a:t>darajasi</a:t>
            </a:r>
            <a:r>
              <a:rPr lang="en-US" sz="2900" dirty="0" smtClean="0"/>
              <a:t> </a:t>
            </a:r>
            <a:r>
              <a:rPr lang="en-US" sz="2900" dirty="0" err="1" smtClean="0"/>
              <a:t>figuraning</a:t>
            </a:r>
            <a:r>
              <a:rPr lang="en-US" sz="2900" dirty="0" smtClean="0"/>
              <a:t> </a:t>
            </a:r>
            <a:r>
              <a:rPr lang="en-US" sz="2900" dirty="0" err="1" smtClean="0"/>
              <a:t>xususiyatiga</a:t>
            </a:r>
            <a:r>
              <a:rPr lang="en-US" sz="2900" dirty="0" smtClean="0"/>
              <a:t> ham </a:t>
            </a:r>
            <a:r>
              <a:rPr lang="en-US" sz="2900" dirty="0" err="1" smtClean="0"/>
              <a:t>bog‘liq</a:t>
            </a:r>
            <a:r>
              <a:rPr lang="en-US" sz="2900" dirty="0" smtClean="0"/>
              <a:t>. </a:t>
            </a:r>
            <a:r>
              <a:rPr lang="en-US" sz="2900" dirty="0" err="1" smtClean="0"/>
              <a:t>Masalan</a:t>
            </a:r>
            <a:r>
              <a:rPr lang="en-US" sz="2900" dirty="0" smtClean="0"/>
              <a:t>, </a:t>
            </a:r>
            <a:r>
              <a:rPr lang="en-US" sz="2900" dirty="0" err="1" smtClean="0"/>
              <a:t>beli</a:t>
            </a:r>
            <a:r>
              <a:rPr lang="en-US" sz="2900" dirty="0" smtClean="0"/>
              <a:t> </a:t>
            </a:r>
            <a:r>
              <a:rPr lang="en-US" sz="2900" dirty="0" err="1" smtClean="0"/>
              <a:t>bilinmaydigan</a:t>
            </a:r>
            <a:r>
              <a:rPr lang="en-US" sz="2900" dirty="0" smtClean="0"/>
              <a:t> </a:t>
            </a:r>
            <a:r>
              <a:rPr lang="en-US" sz="2900" dirty="0" err="1" smtClean="0"/>
              <a:t>figuralar</a:t>
            </a:r>
            <a:r>
              <a:rPr lang="en-US" sz="2900" dirty="0" smtClean="0"/>
              <a:t> </a:t>
            </a:r>
            <a:r>
              <a:rPr lang="en-US" sz="2900" dirty="0" err="1" smtClean="0"/>
              <a:t>uchun</a:t>
            </a:r>
            <a:r>
              <a:rPr lang="en-US" sz="2900" dirty="0" smtClean="0"/>
              <a:t> </a:t>
            </a:r>
            <a:r>
              <a:rPr lang="en-US" sz="2900" dirty="0" err="1" smtClean="0"/>
              <a:t>konstruksiyada</a:t>
            </a:r>
            <a:r>
              <a:rPr lang="en-US" sz="2900" dirty="0" smtClean="0"/>
              <a:t> </a:t>
            </a:r>
            <a:r>
              <a:rPr lang="en-US" sz="2900" dirty="0" err="1" smtClean="0"/>
              <a:t>bel</a:t>
            </a:r>
            <a:r>
              <a:rPr lang="en-US" sz="2900" dirty="0" smtClean="0"/>
              <a:t> </a:t>
            </a:r>
            <a:r>
              <a:rPr lang="en-US" sz="2900" dirty="0" err="1" smtClean="0"/>
              <a:t>chizig‘iga</a:t>
            </a:r>
            <a:r>
              <a:rPr lang="en-US" sz="2900" dirty="0" smtClean="0"/>
              <a:t> </a:t>
            </a:r>
            <a:r>
              <a:rPr lang="en-US" sz="2900" dirty="0" err="1" smtClean="0"/>
              <a:t>beriladiganto‘kislik</a:t>
            </a:r>
            <a:r>
              <a:rPr lang="en-US" sz="2900" dirty="0" smtClean="0"/>
              <a:t> </a:t>
            </a:r>
            <a:r>
              <a:rPr lang="en-US" sz="2900" dirty="0" err="1" smtClean="0"/>
              <a:t>qo‘shimchasi</a:t>
            </a:r>
            <a:r>
              <a:rPr lang="en-US" sz="2900" dirty="0" smtClean="0"/>
              <a:t> </a:t>
            </a:r>
            <a:r>
              <a:rPr lang="en-US" sz="2900" dirty="0" err="1" smtClean="0"/>
              <a:t>yopishgan</a:t>
            </a:r>
            <a:r>
              <a:rPr lang="en-US" sz="2900" dirty="0" smtClean="0"/>
              <a:t> </a:t>
            </a:r>
            <a:r>
              <a:rPr lang="en-US" sz="2900" dirty="0" err="1" smtClean="0"/>
              <a:t>siluet</a:t>
            </a:r>
            <a:r>
              <a:rPr lang="en-US" sz="2900" dirty="0" smtClean="0"/>
              <a:t> </a:t>
            </a:r>
            <a:r>
              <a:rPr lang="en-US" sz="2900" dirty="0" err="1" smtClean="0"/>
              <a:t>qo‘shimchasiga</a:t>
            </a:r>
            <a:r>
              <a:rPr lang="en-US" sz="2900" dirty="0" smtClean="0"/>
              <a:t> </a:t>
            </a:r>
            <a:r>
              <a:rPr lang="en-US" sz="2900" dirty="0" err="1" smtClean="0"/>
              <a:t>teng</a:t>
            </a:r>
            <a:r>
              <a:rPr lang="en-US" sz="2900" dirty="0" smtClean="0"/>
              <a:t> </a:t>
            </a:r>
            <a:r>
              <a:rPr lang="en-US" sz="2900" dirty="0" err="1" smtClean="0"/>
              <a:t>bo‘lishimumkin</a:t>
            </a:r>
            <a:r>
              <a:rPr lang="en-US" sz="2900" dirty="0" smtClean="0"/>
              <a:t>. Bu </a:t>
            </a:r>
            <a:r>
              <a:rPr lang="en-US" sz="2900" dirty="0" err="1" smtClean="0"/>
              <a:t>holda</a:t>
            </a:r>
            <a:r>
              <a:rPr lang="en-US" sz="2900" dirty="0" smtClean="0"/>
              <a:t> </a:t>
            </a:r>
            <a:r>
              <a:rPr lang="en-US" sz="2900" dirty="0" err="1" smtClean="0"/>
              <a:t>libos</a:t>
            </a:r>
            <a:r>
              <a:rPr lang="en-US" sz="2900" dirty="0" smtClean="0"/>
              <a:t> </a:t>
            </a:r>
            <a:r>
              <a:rPr lang="en-US" sz="2900" dirty="0" err="1" smtClean="0"/>
              <a:t>shakli</a:t>
            </a:r>
            <a:r>
              <a:rPr lang="en-US" sz="2900" dirty="0" smtClean="0"/>
              <a:t> </a:t>
            </a:r>
            <a:r>
              <a:rPr lang="en-US" sz="2900" dirty="0" err="1" smtClean="0"/>
              <a:t>sal</a:t>
            </a:r>
            <a:r>
              <a:rPr lang="en-US" sz="2900" dirty="0" smtClean="0"/>
              <a:t> </a:t>
            </a:r>
            <a:r>
              <a:rPr lang="en-US" sz="2900" dirty="0" err="1" smtClean="0"/>
              <a:t>yopishgan</a:t>
            </a:r>
            <a:r>
              <a:rPr lang="en-US" sz="2900" dirty="0" smtClean="0"/>
              <a:t> </a:t>
            </a:r>
            <a:r>
              <a:rPr lang="en-US" sz="2900" dirty="0" err="1" smtClean="0"/>
              <a:t>siluetday</a:t>
            </a:r>
            <a:r>
              <a:rPr lang="en-US" sz="2900" dirty="0" smtClean="0"/>
              <a:t> </a:t>
            </a:r>
            <a:r>
              <a:rPr lang="en-US" sz="2900" dirty="0" err="1" smtClean="0"/>
              <a:t>ko‘rinadi</a:t>
            </a:r>
            <a:r>
              <a:rPr lang="en-US" sz="2900" dirty="0" smtClean="0"/>
              <a:t>, </a:t>
            </a:r>
            <a:r>
              <a:rPr lang="en-US" sz="2900" dirty="0" err="1" smtClean="0"/>
              <a:t>chunki</a:t>
            </a:r>
            <a:r>
              <a:rPr lang="en-US" sz="2900" dirty="0" smtClean="0"/>
              <a:t> </a:t>
            </a:r>
            <a:r>
              <a:rPr lang="en-US" sz="2900" dirty="0" err="1" smtClean="0"/>
              <a:t>belchizig‘ida</a:t>
            </a:r>
            <a:r>
              <a:rPr lang="en-US" sz="2900" dirty="0" smtClean="0"/>
              <a:t> </a:t>
            </a:r>
            <a:r>
              <a:rPr lang="en-US" sz="2900" dirty="0" smtClean="0"/>
              <a:t>eng </a:t>
            </a:r>
            <a:r>
              <a:rPr lang="en-US" sz="2900" dirty="0" err="1" smtClean="0"/>
              <a:t>ko‘p</a:t>
            </a:r>
            <a:r>
              <a:rPr lang="en-US" sz="2900" dirty="0" smtClean="0"/>
              <a:t> </a:t>
            </a:r>
            <a:r>
              <a:rPr lang="en-US" sz="2900" dirty="0" err="1" smtClean="0"/>
              <a:t>yopishgan</a:t>
            </a:r>
            <a:r>
              <a:rPr lang="en-US" sz="2900" dirty="0" smtClean="0"/>
              <a:t> </a:t>
            </a:r>
            <a:r>
              <a:rPr lang="en-US" sz="2900" dirty="0" err="1" smtClean="0"/>
              <a:t>muayyan</a:t>
            </a:r>
            <a:r>
              <a:rPr lang="en-US" sz="2900" dirty="0" smtClean="0"/>
              <a:t> </a:t>
            </a:r>
            <a:r>
              <a:rPr lang="en-US" sz="2900" dirty="0" err="1" smtClean="0"/>
              <a:t>nuqta</a:t>
            </a:r>
            <a:r>
              <a:rPr lang="en-US" sz="2900" dirty="0" smtClean="0"/>
              <a:t> </a:t>
            </a:r>
            <a:r>
              <a:rPr lang="en-US" sz="2900" dirty="0" err="1" smtClean="0"/>
              <a:t>sezilmaydi</a:t>
            </a:r>
            <a:r>
              <a:rPr lang="en-US" sz="2900" dirty="0" smtClean="0"/>
              <a:t>. Yon </a:t>
            </a:r>
            <a:r>
              <a:rPr lang="en-US" sz="2900" dirty="0" err="1" smtClean="0"/>
              <a:t>chiziqlar</a:t>
            </a:r>
            <a:r>
              <a:rPr lang="en-US" sz="2900" dirty="0" smtClean="0"/>
              <a:t> </a:t>
            </a:r>
            <a:r>
              <a:rPr lang="en-US" sz="2900" dirty="0" err="1" smtClean="0"/>
              <a:t>vabo‘rtma</a:t>
            </a:r>
            <a:r>
              <a:rPr lang="en-US" sz="2900" dirty="0" smtClean="0"/>
              <a:t> </a:t>
            </a:r>
            <a:r>
              <a:rPr lang="en-US" sz="2900" dirty="0" err="1" smtClean="0"/>
              <a:t>choklar</a:t>
            </a:r>
            <a:r>
              <a:rPr lang="en-US" sz="2900" dirty="0" smtClean="0"/>
              <a:t> </a:t>
            </a:r>
            <a:r>
              <a:rPr lang="en-US" sz="2900" dirty="0" err="1" smtClean="0"/>
              <a:t>chiziqlarining</a:t>
            </a:r>
            <a:r>
              <a:rPr lang="en-US" sz="2900" dirty="0" smtClean="0"/>
              <a:t> </a:t>
            </a:r>
            <a:r>
              <a:rPr lang="en-US" sz="2900" dirty="0" err="1" smtClean="0"/>
              <a:t>konfiguratsiyasi</a:t>
            </a:r>
            <a:r>
              <a:rPr lang="en-US" sz="2900" dirty="0" smtClean="0"/>
              <a:t> </a:t>
            </a:r>
            <a:r>
              <a:rPr lang="en-US" sz="2900" dirty="0" err="1" smtClean="0"/>
              <a:t>moda</a:t>
            </a:r>
            <a:r>
              <a:rPr lang="en-US" sz="2900" dirty="0" smtClean="0"/>
              <a:t> </a:t>
            </a:r>
            <a:r>
              <a:rPr lang="en-US" sz="2900" dirty="0" err="1" smtClean="0"/>
              <a:t>yo‘nalishiga</a:t>
            </a:r>
            <a:r>
              <a:rPr lang="en-US" sz="2900" dirty="0" smtClean="0"/>
              <a:t> </a:t>
            </a:r>
            <a:r>
              <a:rPr lang="en-US" sz="2900" dirty="0" err="1" smtClean="0"/>
              <a:t>bog‘liq</a:t>
            </a:r>
            <a:r>
              <a:rPr lang="en-US" sz="2900" dirty="0" smtClean="0"/>
              <a:t> </a:t>
            </a:r>
            <a:r>
              <a:rPr lang="en-US" sz="2900" dirty="0" err="1" smtClean="0"/>
              <a:t>holda</a:t>
            </a:r>
            <a:r>
              <a:rPr lang="en-US" sz="2900" dirty="0" smtClean="0"/>
              <a:t> </a:t>
            </a:r>
            <a:r>
              <a:rPr lang="en-US" sz="2900" dirty="0" err="1" smtClean="0"/>
              <a:t>farqlansa</a:t>
            </a:r>
            <a:r>
              <a:rPr lang="en-US" sz="2900" dirty="0" smtClean="0"/>
              <a:t> ham, </a:t>
            </a:r>
            <a:r>
              <a:rPr lang="en-US" sz="2900" dirty="0" err="1" smtClean="0"/>
              <a:t>bel</a:t>
            </a:r>
            <a:r>
              <a:rPr lang="en-US" sz="2900" dirty="0" smtClean="0"/>
              <a:t> </a:t>
            </a:r>
            <a:r>
              <a:rPr lang="en-US" sz="2900" dirty="0" err="1" smtClean="0"/>
              <a:t>qismida</a:t>
            </a:r>
            <a:r>
              <a:rPr lang="en-US" sz="2900" dirty="0" smtClean="0"/>
              <a:t> </a:t>
            </a:r>
            <a:r>
              <a:rPr lang="en-US" sz="2900" dirty="0" err="1" smtClean="0"/>
              <a:t>doim</a:t>
            </a:r>
            <a:r>
              <a:rPr lang="en-US" sz="2900" dirty="0" smtClean="0"/>
              <a:t> </a:t>
            </a:r>
            <a:r>
              <a:rPr lang="en-US" sz="2900" dirty="0" err="1" smtClean="0"/>
              <a:t>ravon</a:t>
            </a:r>
            <a:r>
              <a:rPr lang="en-US" sz="2900" dirty="0" smtClean="0"/>
              <a:t> </a:t>
            </a:r>
            <a:r>
              <a:rPr lang="en-US" sz="2900" dirty="0" err="1" smtClean="0"/>
              <a:t>shaklga</a:t>
            </a:r>
            <a:r>
              <a:rPr lang="en-US" sz="2900" dirty="0" smtClean="0"/>
              <a:t> </a:t>
            </a:r>
            <a:r>
              <a:rPr lang="en-US" sz="2900" dirty="0" err="1" smtClean="0"/>
              <a:t>ega</a:t>
            </a:r>
            <a:r>
              <a:rPr lang="en-US" sz="2900" dirty="0" smtClean="0"/>
              <a:t> </a:t>
            </a:r>
            <a:r>
              <a:rPr lang="en-US" sz="2900" dirty="0" err="1" smtClean="0"/>
              <a:t>bo‘ladi</a:t>
            </a:r>
            <a:r>
              <a:rPr lang="en-US" sz="2900" dirty="0" smtClean="0"/>
              <a:t>.</a:t>
            </a:r>
            <a:endParaRPr lang="ru-RU" sz="2900" dirty="0" smtClean="0"/>
          </a:p>
          <a:p>
            <a:pPr algn="just">
              <a:buNone/>
            </a:pPr>
            <a:r>
              <a:rPr lang="en-US" sz="2900" dirty="0" smtClean="0"/>
              <a:t>		</a:t>
            </a:r>
            <a:r>
              <a:rPr lang="en-US" sz="2900" dirty="0" err="1" smtClean="0"/>
              <a:t>Nim</a:t>
            </a:r>
            <a:r>
              <a:rPr lang="en-US" sz="2900" dirty="0" smtClean="0"/>
              <a:t> </a:t>
            </a:r>
            <a:r>
              <a:rPr lang="en-US" sz="2900" dirty="0" err="1" smtClean="0"/>
              <a:t>yopishgan</a:t>
            </a:r>
            <a:r>
              <a:rPr lang="en-US" sz="2900" dirty="0" smtClean="0"/>
              <a:t> </a:t>
            </a:r>
            <a:r>
              <a:rPr lang="en-US" sz="2900" dirty="0" err="1" smtClean="0"/>
              <a:t>siluet</a:t>
            </a:r>
            <a:r>
              <a:rPr lang="en-US" sz="2900" dirty="0" smtClean="0"/>
              <a:t> </a:t>
            </a:r>
            <a:r>
              <a:rPr lang="en-US" sz="2900" dirty="0" err="1" smtClean="0"/>
              <a:t>figuraning</a:t>
            </a:r>
            <a:r>
              <a:rPr lang="en-US" sz="2900" dirty="0" smtClean="0"/>
              <a:t> </a:t>
            </a:r>
            <a:r>
              <a:rPr lang="en-US" sz="2900" dirty="0" err="1" smtClean="0"/>
              <a:t>konturini</a:t>
            </a:r>
            <a:r>
              <a:rPr lang="en-US" sz="2900" dirty="0" smtClean="0"/>
              <a:t> </a:t>
            </a:r>
            <a:r>
              <a:rPr lang="en-US" sz="2900" dirty="0" err="1" smtClean="0"/>
              <a:t>takrorlasa</a:t>
            </a:r>
            <a:r>
              <a:rPr lang="en-US" sz="2900" dirty="0" smtClean="0"/>
              <a:t> ham </a:t>
            </a:r>
            <a:r>
              <a:rPr lang="en-US" sz="2900" dirty="0" err="1" smtClean="0"/>
              <a:t>uni</a:t>
            </a:r>
            <a:r>
              <a:rPr lang="en-US" sz="2900" dirty="0" smtClean="0"/>
              <a:t> </a:t>
            </a:r>
            <a:r>
              <a:rPr lang="en-US" sz="2900" dirty="0" err="1" smtClean="0"/>
              <a:t>bo‘rttirib</a:t>
            </a:r>
            <a:r>
              <a:rPr lang="en-US" sz="2900" dirty="0" smtClean="0"/>
              <a:t> </a:t>
            </a:r>
            <a:r>
              <a:rPr lang="en-US" sz="2900" dirty="0" err="1" smtClean="0"/>
              <a:t>ko‘rsatmaydi</a:t>
            </a:r>
            <a:r>
              <a:rPr lang="en-US" sz="2900" dirty="0" smtClean="0"/>
              <a:t>.</a:t>
            </a:r>
            <a:endParaRPr lang="ru-RU" sz="2900" dirty="0" smtClean="0"/>
          </a:p>
          <a:p>
            <a:pPr algn="just">
              <a:buNone/>
            </a:pPr>
            <a:r>
              <a:rPr lang="en-US" sz="2900" dirty="0" smtClean="0"/>
              <a:t>		</a:t>
            </a:r>
            <a:r>
              <a:rPr lang="en-US" sz="2900" dirty="0" err="1" smtClean="0"/>
              <a:t>To‘g‘ri</a:t>
            </a:r>
            <a:r>
              <a:rPr lang="en-US" sz="2900" dirty="0" smtClean="0"/>
              <a:t> </a:t>
            </a:r>
            <a:r>
              <a:rPr lang="en-US" sz="2900" dirty="0" err="1" smtClean="0"/>
              <a:t>siluet</a:t>
            </a:r>
            <a:r>
              <a:rPr lang="en-US" sz="2900" dirty="0" smtClean="0"/>
              <a:t> </a:t>
            </a:r>
            <a:r>
              <a:rPr lang="en-US" sz="2900" dirty="0" err="1" smtClean="0"/>
              <a:t>shaklan</a:t>
            </a:r>
            <a:r>
              <a:rPr lang="en-US" sz="2900" dirty="0" smtClean="0"/>
              <a:t> </a:t>
            </a:r>
            <a:r>
              <a:rPr lang="en-US" sz="2900" dirty="0" err="1" smtClean="0"/>
              <a:t>to‘g‘ri</a:t>
            </a:r>
            <a:r>
              <a:rPr lang="en-US" sz="2900" dirty="0" smtClean="0"/>
              <a:t> </a:t>
            </a:r>
            <a:r>
              <a:rPr lang="en-US" sz="2900" dirty="0" err="1" smtClean="0"/>
              <a:t>to‘rtburchakka</a:t>
            </a:r>
            <a:r>
              <a:rPr lang="en-US" sz="2900" dirty="0" smtClean="0"/>
              <a:t> </a:t>
            </a:r>
            <a:r>
              <a:rPr lang="en-US" sz="2900" dirty="0" err="1" smtClean="0"/>
              <a:t>juda</a:t>
            </a:r>
            <a:r>
              <a:rPr lang="en-US" sz="2900" dirty="0" smtClean="0"/>
              <a:t> </a:t>
            </a:r>
            <a:r>
              <a:rPr lang="en-US" sz="2900" dirty="0" err="1" smtClean="0"/>
              <a:t>yaqin</a:t>
            </a:r>
            <a:r>
              <a:rPr lang="en-US" sz="2900" dirty="0" smtClean="0"/>
              <a:t>. Bu </a:t>
            </a:r>
            <a:r>
              <a:rPr lang="en-US" sz="2900" dirty="0" err="1" smtClean="0"/>
              <a:t>guruhga</a:t>
            </a:r>
            <a:r>
              <a:rPr lang="en-US" sz="2900" dirty="0" smtClean="0"/>
              <a:t> </a:t>
            </a:r>
            <a:r>
              <a:rPr lang="en-US" sz="2900" dirty="0" err="1" smtClean="0"/>
              <a:t>hajmi</a:t>
            </a:r>
            <a:endParaRPr lang="ru-RU" sz="2900" dirty="0" smtClean="0"/>
          </a:p>
          <a:p>
            <a:pPr algn="just">
              <a:buNone/>
            </a:pPr>
            <a:r>
              <a:rPr lang="en-US" sz="2900" dirty="0" err="1" smtClean="0"/>
              <a:t>katta</a:t>
            </a:r>
            <a:r>
              <a:rPr lang="en-US" sz="2900" dirty="0" smtClean="0"/>
              <a:t> </a:t>
            </a:r>
            <a:r>
              <a:rPr lang="en-US" sz="2900" dirty="0" err="1" smtClean="0"/>
              <a:t>liboslar</a:t>
            </a:r>
            <a:r>
              <a:rPr lang="en-US" sz="2900" dirty="0" smtClean="0"/>
              <a:t> ham </a:t>
            </a:r>
            <a:r>
              <a:rPr lang="en-US" sz="2900" dirty="0" err="1" smtClean="0"/>
              <a:t>kirishi</a:t>
            </a:r>
            <a:r>
              <a:rPr lang="en-US" sz="2900" dirty="0" smtClean="0"/>
              <a:t> </a:t>
            </a:r>
            <a:r>
              <a:rPr lang="en-US" sz="2900" dirty="0" err="1" smtClean="0"/>
              <a:t>mumkin</a:t>
            </a:r>
            <a:r>
              <a:rPr lang="en-US" sz="2900" dirty="0" smtClean="0"/>
              <a:t> </a:t>
            </a:r>
            <a:endParaRPr lang="ru-RU" sz="2900" dirty="0"/>
          </a:p>
        </p:txBody>
      </p:sp>
      <p:pic>
        <p:nvPicPr>
          <p:cNvPr id="4" name="Picture 3"/>
          <p:cNvPicPr>
            <a:picLocks noChangeAspect="1" noChangeArrowheads="1"/>
          </p:cNvPicPr>
          <p:nvPr/>
        </p:nvPicPr>
        <p:blipFill>
          <a:blip r:embed="rId2" cstate="print"/>
          <a:srcRect/>
          <a:stretch>
            <a:fillRect/>
          </a:stretch>
        </p:blipFill>
        <p:spPr bwMode="auto">
          <a:xfrm>
            <a:off x="5857884" y="1142984"/>
            <a:ext cx="2799040" cy="3513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0178" name="Picture 2" descr="https://upload.wikimedia.org/wikipedia/commons/thumb/5/5e/Under_the_trees.jpg/220px-Under_the_trees.jpg"/>
          <p:cNvPicPr>
            <a:picLocks noChangeAspect="1" noChangeArrowheads="1"/>
          </p:cNvPicPr>
          <p:nvPr/>
        </p:nvPicPr>
        <p:blipFill>
          <a:blip r:embed="rId3" cstate="print"/>
          <a:srcRect/>
          <a:stretch>
            <a:fillRect/>
          </a:stretch>
        </p:blipFill>
        <p:spPr bwMode="auto">
          <a:xfrm>
            <a:off x="251520" y="260648"/>
            <a:ext cx="3168350" cy="3168352"/>
          </a:xfrm>
          <a:prstGeom prst="rect">
            <a:avLst/>
          </a:prstGeom>
          <a:noFill/>
        </p:spPr>
      </p:pic>
      <p:pic>
        <p:nvPicPr>
          <p:cNvPr id="50180" name="Picture 4" descr="https://upload.wikimedia.org/wikipedia/commons/thumb/6/69/Human_evolution.svg/120px-Human_evolution.svg.png"/>
          <p:cNvPicPr>
            <a:picLocks noChangeAspect="1" noChangeArrowheads="1"/>
          </p:cNvPicPr>
          <p:nvPr/>
        </p:nvPicPr>
        <p:blipFill>
          <a:blip r:embed="rId4" cstate="print"/>
          <a:srcRect/>
          <a:stretch>
            <a:fillRect/>
          </a:stretch>
        </p:blipFill>
        <p:spPr bwMode="auto">
          <a:xfrm>
            <a:off x="4788024" y="260648"/>
            <a:ext cx="2795600" cy="1584176"/>
          </a:xfrm>
          <a:prstGeom prst="rect">
            <a:avLst/>
          </a:prstGeom>
          <a:noFill/>
        </p:spPr>
      </p:pic>
      <p:sp>
        <p:nvSpPr>
          <p:cNvPr id="8" name="Прямоугольник 7"/>
          <p:cNvSpPr/>
          <p:nvPr/>
        </p:nvSpPr>
        <p:spPr>
          <a:xfrm>
            <a:off x="3563888" y="1775718"/>
            <a:ext cx="5256584" cy="1077218"/>
          </a:xfrm>
          <a:prstGeom prst="rect">
            <a:avLst/>
          </a:prstGeom>
        </p:spPr>
        <p:txBody>
          <a:bodyPr wrap="square">
            <a:spAutoFit/>
          </a:bodyPr>
          <a:lstStyle/>
          <a:p>
            <a:pPr algn="ctr"/>
            <a:r>
              <a:rPr lang="en-US" sz="3200" dirty="0" err="1" smtClean="0">
                <a:solidFill>
                  <a:schemeClr val="tx2">
                    <a:lumMod val="50000"/>
                  </a:schemeClr>
                </a:solidFill>
              </a:rPr>
              <a:t>Insonni</a:t>
            </a:r>
            <a:r>
              <a:rPr lang="en-US" sz="3200" dirty="0" smtClean="0">
                <a:solidFill>
                  <a:schemeClr val="tx2">
                    <a:lumMod val="50000"/>
                  </a:schemeClr>
                </a:solidFill>
              </a:rPr>
              <a:t> </a:t>
            </a:r>
            <a:r>
              <a:rPr lang="en-US" sz="3200" dirty="0" err="1" smtClean="0">
                <a:solidFill>
                  <a:schemeClr val="tx2">
                    <a:lumMod val="50000"/>
                  </a:schemeClr>
                </a:solidFill>
              </a:rPr>
              <a:t>aks</a:t>
            </a:r>
            <a:r>
              <a:rPr lang="en-US" sz="3200" dirty="0" smtClean="0">
                <a:solidFill>
                  <a:schemeClr val="tx2">
                    <a:lumMod val="50000"/>
                  </a:schemeClr>
                </a:solidFill>
              </a:rPr>
              <a:t> </a:t>
            </a:r>
            <a:r>
              <a:rPr lang="en-US" sz="3200" dirty="0" err="1" smtClean="0">
                <a:solidFill>
                  <a:schemeClr val="tx2">
                    <a:lumMod val="50000"/>
                  </a:schemeClr>
                </a:solidFill>
              </a:rPr>
              <a:t>ettiruvchi</a:t>
            </a:r>
            <a:r>
              <a:rPr lang="en-US" sz="3200" dirty="0" smtClean="0">
                <a:solidFill>
                  <a:schemeClr val="tx2">
                    <a:lumMod val="50000"/>
                  </a:schemeClr>
                </a:solidFill>
              </a:rPr>
              <a:t> </a:t>
            </a:r>
            <a:r>
              <a:rPr lang="en-US" sz="3200" dirty="0" err="1" smtClean="0">
                <a:solidFill>
                  <a:schemeClr val="tx2">
                    <a:lumMod val="50000"/>
                  </a:schemeClr>
                </a:solidFill>
              </a:rPr>
              <a:t>siluet</a:t>
            </a:r>
            <a:r>
              <a:rPr lang="en-US" sz="3200" dirty="0" smtClean="0">
                <a:solidFill>
                  <a:schemeClr val="tx2">
                    <a:lumMod val="50000"/>
                  </a:schemeClr>
                </a:solidFill>
              </a:rPr>
              <a:t> </a:t>
            </a:r>
            <a:r>
              <a:rPr lang="en-US" sz="3200" dirty="0" err="1" smtClean="0">
                <a:solidFill>
                  <a:schemeClr val="tx2">
                    <a:lumMod val="50000"/>
                  </a:schemeClr>
                </a:solidFill>
              </a:rPr>
              <a:t>tasviri</a:t>
            </a:r>
            <a:r>
              <a:rPr lang="en-US" sz="3200" dirty="0" smtClean="0">
                <a:solidFill>
                  <a:schemeClr val="tx2">
                    <a:lumMod val="50000"/>
                  </a:schemeClr>
                </a:solidFill>
              </a:rPr>
              <a:t> </a:t>
            </a:r>
            <a:r>
              <a:rPr lang="en-US" sz="3200" dirty="0" err="1" smtClean="0">
                <a:solidFill>
                  <a:schemeClr val="tx2">
                    <a:lumMod val="50000"/>
                  </a:schemeClr>
                </a:solidFill>
                <a:hlinkClick r:id="rId5" tooltip="Evolyutsiya"/>
              </a:rPr>
              <a:t>evolyutsiya</a:t>
            </a:r>
            <a:endParaRPr lang="ru-RU" sz="3200" dirty="0">
              <a:solidFill>
                <a:schemeClr val="tx2">
                  <a:lumMod val="50000"/>
                </a:schemeClr>
              </a:solidFill>
            </a:endParaRPr>
          </a:p>
        </p:txBody>
      </p:sp>
      <p:pic>
        <p:nvPicPr>
          <p:cNvPr id="50183" name="Picture 7" descr="https://upload.wikimedia.org/wikipedia/commons/thumb/c/c5/Airplane_silhouette.svg/170px-Airplane_silhouette.svg.png"/>
          <p:cNvPicPr>
            <a:picLocks noChangeAspect="1" noChangeArrowheads="1"/>
          </p:cNvPicPr>
          <p:nvPr/>
        </p:nvPicPr>
        <p:blipFill>
          <a:blip r:embed="rId6" cstate="print"/>
          <a:srcRect/>
          <a:stretch>
            <a:fillRect/>
          </a:stretch>
        </p:blipFill>
        <p:spPr bwMode="auto">
          <a:xfrm>
            <a:off x="395536" y="3933056"/>
            <a:ext cx="2592287" cy="2592288"/>
          </a:xfrm>
          <a:prstGeom prst="rect">
            <a:avLst/>
          </a:prstGeom>
          <a:noFill/>
        </p:spPr>
      </p:pic>
      <p:pic>
        <p:nvPicPr>
          <p:cNvPr id="50185" name="Picture 9" descr="https://upload.wikimedia.org/wikipedia/commons/thumb/e/ef/Statue_of_Liberty%2C_Silhouette.jpg/81px-Statue_of_Liberty%2C_Silhouette.jpg"/>
          <p:cNvPicPr>
            <a:picLocks noChangeAspect="1" noChangeArrowheads="1"/>
          </p:cNvPicPr>
          <p:nvPr/>
        </p:nvPicPr>
        <p:blipFill>
          <a:blip r:embed="rId7" cstate="print"/>
          <a:srcRect/>
          <a:stretch>
            <a:fillRect/>
          </a:stretch>
        </p:blipFill>
        <p:spPr bwMode="auto">
          <a:xfrm>
            <a:off x="3779912" y="3212976"/>
            <a:ext cx="2333056" cy="3456384"/>
          </a:xfrm>
          <a:prstGeom prst="rect">
            <a:avLst/>
          </a:prstGeom>
          <a:noFill/>
        </p:spPr>
      </p:pic>
      <p:sp>
        <p:nvSpPr>
          <p:cNvPr id="11" name="Прямоугольник 10"/>
          <p:cNvSpPr/>
          <p:nvPr/>
        </p:nvSpPr>
        <p:spPr>
          <a:xfrm>
            <a:off x="6372200" y="3501008"/>
            <a:ext cx="2376264" cy="3108543"/>
          </a:xfrm>
          <a:prstGeom prst="rect">
            <a:avLst/>
          </a:prstGeom>
        </p:spPr>
        <p:txBody>
          <a:bodyPr wrap="square">
            <a:spAutoFit/>
          </a:bodyPr>
          <a:lstStyle/>
          <a:p>
            <a:r>
              <a:rPr lang="en-US" sz="2800" dirty="0" smtClean="0">
                <a:solidFill>
                  <a:schemeClr val="tx2">
                    <a:lumMod val="50000"/>
                  </a:schemeClr>
                </a:solidFill>
              </a:rPr>
              <a:t> </a:t>
            </a:r>
            <a:r>
              <a:rPr lang="en-US" sz="2800" dirty="0" err="1" smtClean="0">
                <a:solidFill>
                  <a:schemeClr val="tx2">
                    <a:lumMod val="50000"/>
                  </a:schemeClr>
                </a:solidFill>
                <a:hlinkClick r:id="rId8" tooltip="Ozodlik haykali"/>
              </a:rPr>
              <a:t>Ozodlik</a:t>
            </a:r>
            <a:r>
              <a:rPr lang="en-US" sz="2800" dirty="0" smtClean="0">
                <a:solidFill>
                  <a:schemeClr val="tx2">
                    <a:lumMod val="50000"/>
                  </a:schemeClr>
                </a:solidFill>
                <a:hlinkClick r:id="rId8" tooltip="Ozodlik haykali"/>
              </a:rPr>
              <a:t> </a:t>
            </a:r>
            <a:r>
              <a:rPr lang="en-US" sz="2800" dirty="0" err="1" smtClean="0">
                <a:solidFill>
                  <a:schemeClr val="tx2">
                    <a:lumMod val="50000"/>
                  </a:schemeClr>
                </a:solidFill>
                <a:hlinkClick r:id="rId8" tooltip="Ozodlik haykali"/>
              </a:rPr>
              <a:t>haykali</a:t>
            </a:r>
            <a:r>
              <a:rPr lang="en-US" sz="2800" dirty="0" smtClean="0">
                <a:solidFill>
                  <a:schemeClr val="tx2">
                    <a:lumMod val="50000"/>
                  </a:schemeClr>
                </a:solidFill>
              </a:rPr>
              <a:t> </a:t>
            </a:r>
            <a:r>
              <a:rPr lang="en-US" sz="2800" dirty="0" err="1" smtClean="0">
                <a:solidFill>
                  <a:schemeClr val="tx2">
                    <a:lumMod val="50000"/>
                  </a:schemeClr>
                </a:solidFill>
              </a:rPr>
              <a:t>silueti</a:t>
            </a:r>
            <a:r>
              <a:rPr lang="en-US" sz="2800" dirty="0" smtClean="0">
                <a:solidFill>
                  <a:schemeClr val="tx2">
                    <a:lumMod val="50000"/>
                  </a:schemeClr>
                </a:solidFill>
              </a:rPr>
              <a:t>, </a:t>
            </a:r>
            <a:r>
              <a:rPr lang="en-US" sz="2800" dirty="0" err="1" smtClean="0">
                <a:solidFill>
                  <a:schemeClr val="tx2">
                    <a:lumMod val="50000"/>
                  </a:schemeClr>
                </a:solidFill>
                <a:hlinkClick r:id="rId9" tooltip="Nyu-York shahri"/>
              </a:rPr>
              <a:t>Nyu</a:t>
            </a:r>
            <a:r>
              <a:rPr lang="en-US" sz="2800" dirty="0" smtClean="0">
                <a:solidFill>
                  <a:schemeClr val="tx2">
                    <a:lumMod val="50000"/>
                  </a:schemeClr>
                </a:solidFill>
                <a:hlinkClick r:id="rId9" tooltip="Nyu-York shahri"/>
              </a:rPr>
              <a:t> York</a:t>
            </a:r>
            <a:r>
              <a:rPr lang="en-US" sz="2800" dirty="0" smtClean="0">
                <a:solidFill>
                  <a:schemeClr val="tx2">
                    <a:lumMod val="50000"/>
                  </a:schemeClr>
                </a:solidFill>
              </a:rPr>
              <a:t>. </a:t>
            </a:r>
            <a:r>
              <a:rPr lang="en-US" sz="2800" dirty="0" err="1" smtClean="0">
                <a:solidFill>
                  <a:schemeClr val="tx2">
                    <a:lumMod val="50000"/>
                  </a:schemeClr>
                </a:solidFill>
              </a:rPr>
              <a:t>Yodgorliklar</a:t>
            </a:r>
            <a:r>
              <a:rPr lang="en-US" sz="2800" dirty="0" smtClean="0">
                <a:solidFill>
                  <a:schemeClr val="tx2">
                    <a:lumMod val="50000"/>
                  </a:schemeClr>
                </a:solidFill>
              </a:rPr>
              <a:t> </a:t>
            </a:r>
            <a:r>
              <a:rPr lang="en-US" sz="2800" dirty="0" err="1" smtClean="0">
                <a:solidFill>
                  <a:schemeClr val="tx2">
                    <a:lumMod val="50000"/>
                  </a:schemeClr>
                </a:solidFill>
              </a:rPr>
              <a:t>ko'pincha</a:t>
            </a:r>
            <a:r>
              <a:rPr lang="en-US" sz="2800" dirty="0" smtClean="0">
                <a:solidFill>
                  <a:schemeClr val="tx2">
                    <a:lumMod val="50000"/>
                  </a:schemeClr>
                </a:solidFill>
              </a:rPr>
              <a:t> </a:t>
            </a:r>
            <a:r>
              <a:rPr lang="en-US" sz="2800" dirty="0" err="1" smtClean="0">
                <a:solidFill>
                  <a:schemeClr val="tx2">
                    <a:lumMod val="50000"/>
                  </a:schemeClr>
                </a:solidFill>
              </a:rPr>
              <a:t>siluetlari</a:t>
            </a:r>
            <a:r>
              <a:rPr lang="en-US" sz="2800" dirty="0" smtClean="0">
                <a:solidFill>
                  <a:schemeClr val="tx2">
                    <a:lumMod val="50000"/>
                  </a:schemeClr>
                </a:solidFill>
              </a:rPr>
              <a:t> </a:t>
            </a:r>
            <a:r>
              <a:rPr lang="en-US" sz="2800" dirty="0" err="1" smtClean="0">
                <a:solidFill>
                  <a:schemeClr val="tx2">
                    <a:lumMod val="50000"/>
                  </a:schemeClr>
                </a:solidFill>
              </a:rPr>
              <a:t>bilan</a:t>
            </a:r>
            <a:r>
              <a:rPr lang="en-US" sz="2800" dirty="0" smtClean="0">
                <a:solidFill>
                  <a:schemeClr val="tx2">
                    <a:lumMod val="50000"/>
                  </a:schemeClr>
                </a:solidFill>
              </a:rPr>
              <a:t> </a:t>
            </a:r>
            <a:r>
              <a:rPr lang="en-US" sz="2800" dirty="0" err="1" smtClean="0">
                <a:solidFill>
                  <a:schemeClr val="tx2">
                    <a:lumMod val="50000"/>
                  </a:schemeClr>
                </a:solidFill>
              </a:rPr>
              <a:t>aniqlanadi</a:t>
            </a:r>
            <a:endParaRPr lang="ru-RU"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vatars.mds.yandex.net/i?id=02c4d3db9c857db3150173838866c7a68b73acb5-4366154-images-thumbs&amp;n=13"/>
          <p:cNvPicPr>
            <a:picLocks noChangeAspect="1" noChangeArrowheads="1"/>
          </p:cNvPicPr>
          <p:nvPr/>
        </p:nvPicPr>
        <p:blipFill>
          <a:blip r:embed="rId2" cstate="print"/>
          <a:srcRect/>
          <a:stretch>
            <a:fillRect/>
          </a:stretch>
        </p:blipFill>
        <p:spPr bwMode="auto">
          <a:xfrm>
            <a:off x="4896544" y="3910077"/>
            <a:ext cx="4211960" cy="2903299"/>
          </a:xfrm>
          <a:prstGeom prst="rect">
            <a:avLst/>
          </a:prstGeom>
          <a:noFill/>
        </p:spPr>
      </p:pic>
      <p:pic>
        <p:nvPicPr>
          <p:cNvPr id="7" name="Picture 1"/>
          <p:cNvPicPr>
            <a:picLocks noChangeAspect="1" noChangeArrowheads="1"/>
          </p:cNvPicPr>
          <p:nvPr/>
        </p:nvPicPr>
        <p:blipFill>
          <a:blip r:embed="rId3" cstate="print"/>
          <a:srcRect/>
          <a:stretch>
            <a:fillRect/>
          </a:stretch>
        </p:blipFill>
        <p:spPr bwMode="auto">
          <a:xfrm>
            <a:off x="70190" y="44624"/>
            <a:ext cx="6013978"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7080</TotalTime>
  <Words>126</Words>
  <Application>Microsoft Office PowerPoint</Application>
  <PresentationFormat>Экран (4:3)</PresentationFormat>
  <Paragraphs>52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Слайд 1</vt:lpstr>
      <vt:lpstr>Слайд 2</vt:lpstr>
      <vt:lpstr>Слайд 3</vt:lpstr>
      <vt:lpstr>Слайд 4</vt:lpstr>
      <vt:lpstr>Слайд 5</vt:lpstr>
      <vt:lpstr>Слайд 6</vt:lpstr>
      <vt:lpstr>Слайд 7</vt:lpstr>
      <vt:lpstr>Слайд 8</vt:lpstr>
      <vt:lpstr>Слайд 9</vt:lpstr>
      <vt:lpstr>Силуэт</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Dilshod Bakhadirov</cp:lastModifiedBy>
  <cp:revision>129</cp:revision>
  <dcterms:created xsi:type="dcterms:W3CDTF">2022-09-01T06:52:48Z</dcterms:created>
  <dcterms:modified xsi:type="dcterms:W3CDTF">2023-06-08T05:56:22Z</dcterms:modified>
</cp:coreProperties>
</file>